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70" name="Google Shape;70;p13"/>
          <p:cNvSpPr txBox="1"/>
          <p:nvPr/>
        </p:nvSpPr>
        <p:spPr>
          <a:xfrm>
            <a:off x="1095104" y="3956075"/>
            <a:ext cx="3775500" cy="45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 </a:t>
            </a:r>
            <a:r>
              <a:rPr lang="en-US" sz="1100" dirty="0" err="1" smtClean="0">
                <a:solidFill>
                  <a:schemeClr val="dk1"/>
                </a:solidFill>
              </a:rPr>
              <a:t>Sanjai.E</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dirty="0" smtClean="0">
                <a:solidFill>
                  <a:srgbClr val="222222"/>
                </a:solidFill>
                <a:highlight>
                  <a:srgbClr val="FFFFFF"/>
                </a:highlight>
              </a:rPr>
              <a:t>au412321104049</a:t>
            </a:r>
            <a:endParaRPr dirty="0"/>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Sri Ramanujar Engineering college</a:t>
            </a:r>
            <a:endParaRPr/>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endParaRPr/>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a:t>Enhanced Favorite Songs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Real-time Listening Together Feature</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Friend Networking and Social Integration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Premium Subscription Model</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Expanded Music Library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Personalized Recommendations and Discovery</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Community Engagement and User Interaction</a:t>
            </a:r>
            <a:endParaRPr sz="1200"/>
          </a:p>
          <a:p>
            <a:pPr marL="457200" lvl="0" indent="-228600" algn="l" rtl="0">
              <a:spcBef>
                <a:spcPts val="0"/>
              </a:spcBef>
              <a:spcAft>
                <a:spcPts val="0"/>
              </a:spcAft>
              <a:buSzPts val="1200"/>
              <a:buNone/>
            </a:pPr>
            <a:endParaRPr sz="1200"/>
          </a:p>
          <a:p>
            <a:pPr marL="457200" lvl="0" indent="-228600" algn="l" rtl="0">
              <a:spcBef>
                <a:spcPts val="0"/>
              </a:spcBef>
              <a:spcAft>
                <a:spcPts val="0"/>
              </a:spcAft>
              <a:buSzPts val="1200"/>
              <a:buNone/>
            </a:pPr>
            <a:r>
              <a:rPr lang="en-US" sz="1200"/>
              <a:t>Cross-Platform Compatibility</a:t>
            </a:r>
            <a:endParaRPr sz="1200"/>
          </a:p>
          <a:p>
            <a:pPr marL="0" lvl="0" indent="0" algn="l" rtl="0">
              <a:spcBef>
                <a:spcPts val="0"/>
              </a:spcBef>
              <a:spcAft>
                <a:spcPts val="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smtClean="0"/>
              <a:t>Music is a healer to all human emotions from sadness to                   depression………..</a:t>
            </a:r>
            <a:endParaRPr sz="1500" dirty="0"/>
          </a:p>
          <a:p>
            <a:pPr marL="0" lvl="0" indent="0" algn="l" rtl="0">
              <a:spcBef>
                <a:spcPts val="0"/>
              </a:spcBef>
              <a:spcAft>
                <a:spcPts val="0"/>
              </a:spcAft>
              <a:buNone/>
            </a:pPr>
            <a:endParaRPr sz="2000" dirty="0"/>
          </a:p>
          <a:p>
            <a:pPr marL="0" lvl="0" indent="0" algn="l" rtl="0">
              <a:spcBef>
                <a:spcPts val="0"/>
              </a:spcBef>
              <a:spcAft>
                <a:spcPts val="0"/>
              </a:spcAft>
              <a:buNone/>
            </a:pPr>
            <a:endParaRPr sz="2000" dirty="0"/>
          </a:p>
          <a:p>
            <a:pPr marL="1371600" lvl="0" indent="457200" algn="l" rtl="0">
              <a:spcBef>
                <a:spcPts val="0"/>
              </a:spcBef>
              <a:spcAft>
                <a:spcPts val="0"/>
              </a:spcAft>
              <a:buNone/>
            </a:pPr>
            <a:r>
              <a:rPr lang="en-US" sz="2000" dirty="0" smtClean="0"/>
              <a:t>ENJOY…!</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p>
          <a:p>
            <a:pPr marL="1371600" lvl="0" indent="457200" algn="l" rtl="0">
              <a:spcBef>
                <a:spcPts val="0"/>
              </a:spcBef>
              <a:spcAft>
                <a:spcPts val="0"/>
              </a:spcAft>
              <a:buNone/>
            </a:pPr>
            <a:r>
              <a:rPr lang="en-US" dirty="0" smtClean="0"/>
              <a:t>                         </a:t>
            </a:r>
            <a:r>
              <a:rPr lang="en-US" dirty="0" smtClean="0"/>
              <a:t>Music web application</a:t>
            </a:r>
            <a:endParaRPr dirty="0"/>
          </a:p>
          <a:p>
            <a:pPr marL="1371600" lvl="0" indent="457200" algn="l" rtl="0">
              <a:spcBef>
                <a:spcPts val="0"/>
              </a:spcBef>
              <a:spcAft>
                <a:spcPts val="0"/>
              </a:spcAft>
              <a:buNone/>
            </a:pPr>
            <a:endParaRPr dirty="0"/>
          </a:p>
          <a:p>
            <a:pPr marL="1371600" lvl="0" indent="45720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US" dirty="0"/>
              <a:t> </a:t>
            </a:r>
            <a:r>
              <a:rPr lang="en-US" dirty="0" smtClean="0"/>
              <a:t>Music is </a:t>
            </a:r>
            <a:r>
              <a:rPr lang="en-US" dirty="0"/>
              <a:t>a dynamic web music player crafted with Django Framework, offering an immersive and intuitive listening experience. Join us as we uncover the innovative techniques and special features that set </a:t>
            </a:r>
            <a:r>
              <a:rPr lang="en-US" dirty="0" smtClean="0"/>
              <a:t>Music apart</a:t>
            </a:r>
            <a:r>
              <a:rPr lang="en-US" dirty="0"/>
              <a:t>. From personalized playlists to seamless cross-device playback, discover how </a:t>
            </a:r>
            <a:r>
              <a:rPr lang="en-US" dirty="0" smtClean="0"/>
              <a:t>Music </a:t>
            </a:r>
            <a:r>
              <a:rPr lang="en-US" dirty="0"/>
              <a:t>is reshaping the future of music streaming.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698900" y="145460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User Registration Page</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Authentication</a:t>
            </a:r>
            <a:endParaRPr/>
          </a:p>
          <a:p>
            <a:pPr marL="457200" lvl="0" indent="0" algn="l" rtl="0">
              <a:spcBef>
                <a:spcPts val="0"/>
              </a:spcBef>
              <a:spcAft>
                <a:spcPts val="0"/>
              </a:spcAft>
              <a:buNone/>
            </a:pPr>
            <a:r>
              <a:rPr lang="en-US"/>
              <a:t> 	</a:t>
            </a:r>
            <a:endParaRPr/>
          </a:p>
          <a:p>
            <a:pPr marL="457200" lvl="0" indent="-317500" algn="l" rtl="0">
              <a:spcBef>
                <a:spcPts val="0"/>
              </a:spcBef>
              <a:spcAft>
                <a:spcPts val="0"/>
              </a:spcAft>
              <a:buSzPts val="1400"/>
              <a:buAutoNum type="arabicPeriod"/>
            </a:pPr>
            <a:r>
              <a:rPr lang="en-US"/>
              <a:t>Database Integration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Linking other pages</a:t>
            </a:r>
            <a:endParaRPr/>
          </a:p>
          <a:p>
            <a:pPr marL="45720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In django the external css import is different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Front end</a:t>
            </a:r>
            <a:endParaRPr/>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Back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a:t>Django helped to store the data</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marL="457200" lvl="0" indent="-317500" algn="l"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46" name="Google Shape;146;p20"/>
          <p:cNvSpPr txBox="1"/>
          <p:nvPr/>
        </p:nvSpPr>
        <p:spPr>
          <a:xfrm>
            <a:off x="717000" y="3559825"/>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The signup and login pages are functioning successfully, and the data entered by users is being stored in the database accurately.</a:t>
            </a:r>
            <a:endParaRPr/>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91" y="1261941"/>
            <a:ext cx="2646556" cy="21184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898" y="1146458"/>
            <a:ext cx="2511920" cy="22333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192696"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dirty="0"/>
              <a:t>Homepage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795" y="1065075"/>
            <a:ext cx="2230244" cy="16781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927" y="1164439"/>
            <a:ext cx="2326888" cy="162608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551" y="3092605"/>
            <a:ext cx="2200508" cy="17098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6078" y="3092605"/>
            <a:ext cx="2468137" cy="1709853"/>
          </a:xfrm>
          <a:prstGeom prst="rect">
            <a:avLst/>
          </a:prstGeom>
        </p:spPr>
      </p:pic>
      <p:sp>
        <p:nvSpPr>
          <p:cNvPr id="6" name="5-Point Star 5"/>
          <p:cNvSpPr/>
          <p:nvPr/>
        </p:nvSpPr>
        <p:spPr>
          <a:xfrm>
            <a:off x="3568391" y="1308410"/>
            <a:ext cx="1256371" cy="9590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311</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cp:revision>
  <dcterms:modified xsi:type="dcterms:W3CDTF">2024-04-08T09:50:43Z</dcterms:modified>
</cp:coreProperties>
</file>