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7"/>
  </p:notesMasterIdLst>
  <p:sldIdLst>
    <p:sldId id="256" r:id="rId5"/>
    <p:sldId id="2146847054" r:id="rId6"/>
    <p:sldId id="262" r:id="rId7"/>
    <p:sldId id="2146847057" r:id="rId8"/>
    <p:sldId id="2146847056" r:id="rId9"/>
    <p:sldId id="263" r:id="rId10"/>
    <p:sldId id="265" r:id="rId11"/>
    <p:sldId id="266" r:id="rId12"/>
    <p:sldId id="267" r:id="rId13"/>
    <p:sldId id="268" r:id="rId14"/>
    <p:sldId id="2146847055" r:id="rId15"/>
    <p:sldId id="25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2DEAA1F-6516-49F3-800D-B08C4BD5B0D3}">
          <p14:sldIdLst>
            <p14:sldId id="256"/>
            <p14:sldId id="2146847054"/>
            <p14:sldId id="262"/>
            <p14:sldId id="2146847057"/>
            <p14:sldId id="2146847056"/>
            <p14:sldId id="263"/>
            <p14:sldId id="265"/>
            <p14:sldId id="266"/>
            <p14:sldId id="267"/>
            <p14:sldId id="268"/>
            <p14:sldId id="2146847055"/>
            <p14:sldId id="25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5" d="100"/>
          <a:sy n="105" d="100"/>
        </p:scale>
        <p:origin x="79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presProps" Target="presProps.xml" /><Relationship Id="rId3" Type="http://schemas.openxmlformats.org/officeDocument/2006/relationships/customXml" Target="../customXml/item3.xml" /><Relationship Id="rId21" Type="http://schemas.openxmlformats.org/officeDocument/2006/relationships/tableStyles" Target="tableStyles.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notesMaster" Target="notesMasters/notesMaster1.xml" /><Relationship Id="rId2" Type="http://schemas.openxmlformats.org/officeDocument/2006/relationships/customXml" Target="../customXml/item2.xml" /><Relationship Id="rId16" Type="http://schemas.openxmlformats.org/officeDocument/2006/relationships/slide" Target="slides/slide12.xml" /><Relationship Id="rId20" Type="http://schemas.openxmlformats.org/officeDocument/2006/relationships/theme" Target="theme/theme1.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5" Type="http://schemas.openxmlformats.org/officeDocument/2006/relationships/slide" Target="slides/slide1.xml" /><Relationship Id="rId15" Type="http://schemas.openxmlformats.org/officeDocument/2006/relationships/slide" Target="slides/slide11.xml" /><Relationship Id="rId10" Type="http://schemas.openxmlformats.org/officeDocument/2006/relationships/slide" Target="slides/slide6.xml" /><Relationship Id="rId19" Type="http://schemas.openxmlformats.org/officeDocument/2006/relationships/viewProps" Target="viewProps.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28-04-2024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66798546-1BB4-49AF-B07E-D6E874F9D9B9}" type="datetime1">
              <a:rPr lang="en-US" smtClean="0"/>
              <a:t>4/28/2024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r>
              <a:rPr lang="en-US"/>
              <a:t>6233 - VETRI VINAYAHA COLLEGE OF ENGINEERING AND TECHNOLOGY ,THOTTIAM , TRICHY</a:t>
            </a:r>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B324FC4-BAC8-4360-BE9B-6F1D7209DF4B}" type="datetime1">
              <a:rPr lang="en-US" smtClean="0"/>
              <a:t>4/28/2024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r>
              <a:rPr lang="en-US"/>
              <a:t>6233 - VETRI VINAYAHA COLLEGE OF ENGINEERING AND TECHNOLOGY ,THOTTIAM , TRICHY</a:t>
            </a:r>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9EBBEEF5-D066-4DD5-AB0B-DF4646DA4387}" type="datetime1">
              <a:rPr lang="en-US" smtClean="0"/>
              <a:t>4/28/2024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r>
              <a:rPr lang="en-US"/>
              <a:t>6233 - VETRI VINAYAHA COLLEGE OF ENGINEERING AND TECHNOLOGY ,THOTTIAM , TRICHY</a:t>
            </a:r>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25EDD78B-3FCF-4CF3-BBDC-AC160D358018}" type="datetime1">
              <a:rPr lang="en-US" smtClean="0"/>
              <a:t>4/28/2024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42BDB4B8-2394-4D38-A4F9-CB25B19216DA}" type="datetime1">
              <a:rPr lang="en-US" smtClean="0"/>
              <a:t>4/28/2024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r>
              <a:rPr lang="en-US"/>
              <a:t>6233 - VETRI VINAYAHA COLLEGE OF ENGINEERING AND TECHNOLOGY ,THOTTIAM , TRICHY</a:t>
            </a:r>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1D04AF1-0798-44D9-992F-B24073F8669B}" type="datetime1">
              <a:rPr lang="en-US" smtClean="0"/>
              <a:t>4/28/2024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r>
              <a:rPr lang="en-US"/>
              <a:t>6233 - VETRI VINAYAHA COLLEGE OF ENGINEERING AND TECHNOLOGY ,THOTTIAM , TRICHY</a:t>
            </a:r>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C2C8FC2-B252-419E-9881-ADD7C7E42FF2}" type="datetime1">
              <a:rPr lang="en-US" smtClean="0"/>
              <a:t>4/28/2024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r>
              <a:rPr lang="en-US"/>
              <a:t>6233 - VETRI VINAYAHA COLLEGE OF ENGINEERING AND TECHNOLOGY ,THOTTIAM , TRICHY</a:t>
            </a:r>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9D90D85E-CDF0-4AE2-B68B-54BEE23C7014}" type="datetime1">
              <a:rPr lang="en-US" smtClean="0"/>
              <a:t>4/28/2024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r>
              <a:rPr lang="en-US"/>
              <a:t>6233 - VETRI VINAYAHA COLLEGE OF ENGINEERING AND TECHNOLOGY ,THOTTIAM , TRICHY</a:t>
            </a:r>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6E35057-D93B-4EF6-AB5B-A7AA7DC178F8}" type="datetime1">
              <a:rPr lang="en-US" smtClean="0"/>
              <a:t>4/28/2024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r>
              <a:rPr lang="en-US"/>
              <a:t>6233 - VETRI VINAYAHA COLLEGE OF ENGINEERING AND TECHNOLOGY ,THOTTIAM , TRICHY</a:t>
            </a:r>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91DA1190-484C-4CA0-B1B5-1DCE0AA4853D}" type="datetime1">
              <a:rPr lang="en-US" smtClean="0"/>
              <a:t>4/28/2024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r>
              <a:rPr lang="en-US"/>
              <a:t>6233 - VETRI VINAYAHA COLLEGE OF ENGINEERING AND TECHNOLOGY ,THOTTIAM , TRICHY</a:t>
            </a:r>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D4C615A-92E6-4700-B720-9F1063BAD499}" type="datetime1">
              <a:rPr lang="en-US" smtClean="0"/>
              <a:t>4/28/2024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r>
              <a:rPr lang="en-US"/>
              <a:t>6233 - VETRI VINAYAHA COLLEGE OF ENGINEERING AND TECHNOLOGY ,THOTTIAM , TRICHY</a:t>
            </a:r>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F662D41-36A6-48AB-B8FA-682C89F055DD}" type="datetime1">
              <a:rPr lang="en-US" smtClean="0"/>
              <a:t>4/28/2024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image" Target="../media/image2.jp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image" Target="../media/image3.png" /><Relationship Id="rId1" Type="http://schemas.openxmlformats.org/officeDocument/2006/relationships/slideLayout" Target="../slideLayouts/slideLayout2.xml" /><Relationship Id="rId4" Type="http://schemas.openxmlformats.org/officeDocument/2006/relationships/image" Target="../media/image5.png" /></Relationships>
</file>

<file path=ppt/slides/_rels/slide9.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49964" y="1108403"/>
            <a:ext cx="9144000" cy="977778"/>
          </a:xfrm>
        </p:spPr>
        <p:txBody>
          <a:bodyPr>
            <a:normAutofit/>
          </a:bodyPr>
          <a:lstStyle/>
          <a:p>
            <a:pPr algn="ctr"/>
            <a:r>
              <a:rPr lang="en-US" b="1" dirty="0">
                <a:solidFill>
                  <a:schemeClr val="accent1"/>
                </a:solidFill>
                <a:latin typeface="Arial" panose="020B0604020202020204" pitchFamily="34" charset="0"/>
                <a:cs typeface="Arial" panose="020B0604020202020204" pitchFamily="34" charset="0"/>
              </a:rPr>
              <a:t>Key logger project </a:t>
            </a:r>
          </a:p>
        </p:txBody>
      </p:sp>
      <p:sp>
        <p:nvSpPr>
          <p:cNvPr id="4" name="TextBox 3"/>
          <p:cNvSpPr txBox="1"/>
          <p:nvPr/>
        </p:nvSpPr>
        <p:spPr>
          <a:xfrm>
            <a:off x="3117529" y="4586365"/>
            <a:ext cx="7980183"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endParaRPr lang="en-IN" sz="2000" b="1" dirty="0">
              <a:solidFill>
                <a:schemeClr val="accent1">
                  <a:lumMod val="75000"/>
                </a:schemeClr>
              </a:solidFill>
              <a:latin typeface="Arial" pitchFamily="34" charset="0"/>
              <a:cs typeface="Arial" pitchFamily="34" charset="0"/>
            </a:endParaRPr>
          </a:p>
          <a:p>
            <a:r>
              <a:rPr lang="en-IN" sz="2000" b="1" dirty="0" err="1">
                <a:solidFill>
                  <a:schemeClr val="accent1">
                    <a:lumMod val="75000"/>
                  </a:schemeClr>
                </a:solidFill>
                <a:latin typeface="Arial" pitchFamily="34" charset="0"/>
                <a:cs typeface="Arial" pitchFamily="34" charset="0"/>
              </a:rPr>
              <a:t>Mohanadharan</a:t>
            </a:r>
            <a:r>
              <a:rPr lang="en-IN" sz="2000" b="1" dirty="0">
                <a:solidFill>
                  <a:schemeClr val="accent1">
                    <a:lumMod val="75000"/>
                  </a:schemeClr>
                </a:solidFill>
                <a:latin typeface="Arial" pitchFamily="34" charset="0"/>
                <a:cs typeface="Arial" pitchFamily="34" charset="0"/>
              </a:rPr>
              <a:t> D</a:t>
            </a:r>
            <a:r>
              <a:rPr lang="en-US" sz="2000" b="1" dirty="0">
                <a:solidFill>
                  <a:schemeClr val="accent1">
                    <a:lumMod val="75000"/>
                  </a:schemeClr>
                </a:solidFill>
                <a:latin typeface="Arial"/>
                <a:cs typeface="Arial"/>
              </a:rPr>
              <a:t> –III CSE- </a:t>
            </a:r>
            <a:r>
              <a:rPr lang="en-US" sz="2000" b="1" dirty="0" err="1">
                <a:solidFill>
                  <a:schemeClr val="accent1">
                    <a:lumMod val="75000"/>
                  </a:schemeClr>
                </a:solidFill>
                <a:latin typeface="Arial"/>
                <a:cs typeface="Arial"/>
              </a:rPr>
              <a:t>Vetri</a:t>
            </a:r>
            <a:r>
              <a:rPr lang="en-US" sz="2000" b="1" dirty="0">
                <a:solidFill>
                  <a:schemeClr val="accent1">
                    <a:lumMod val="75000"/>
                  </a:schemeClr>
                </a:solidFill>
                <a:latin typeface="Arial"/>
                <a:cs typeface="Arial"/>
              </a:rPr>
              <a:t> </a:t>
            </a:r>
            <a:r>
              <a:rPr lang="en-US" sz="2000" b="1" dirty="0" err="1">
                <a:solidFill>
                  <a:schemeClr val="accent1">
                    <a:lumMod val="75000"/>
                  </a:schemeClr>
                </a:solidFill>
                <a:latin typeface="Arial"/>
                <a:cs typeface="Arial"/>
              </a:rPr>
              <a:t>Vinayaha</a:t>
            </a:r>
            <a:r>
              <a:rPr lang="en-US" sz="2000" b="1" dirty="0">
                <a:solidFill>
                  <a:schemeClr val="accent1">
                    <a:lumMod val="75000"/>
                  </a:schemeClr>
                </a:solidFill>
                <a:latin typeface="Arial"/>
                <a:cs typeface="Arial"/>
              </a:rPr>
              <a:t> College of Engineering and Technology</a:t>
            </a:r>
          </a:p>
        </p:txBody>
      </p:sp>
      <p:sp>
        <p:nvSpPr>
          <p:cNvPr id="5" name="Footer Placeholder 4">
            <a:extLst>
              <a:ext uri="{FF2B5EF4-FFF2-40B4-BE49-F238E27FC236}">
                <a16:creationId xmlns:a16="http://schemas.microsoft.com/office/drawing/2014/main" id="{4E2C06A1-3019-CEE1-0BBF-A65A698D6A7F}"/>
              </a:ext>
            </a:extLst>
          </p:cNvPr>
          <p:cNvSpPr>
            <a:spLocks noGrp="1"/>
          </p:cNvSpPr>
          <p:nvPr>
            <p:ph type="ftr" sz="quarter" idx="11"/>
          </p:nvPr>
        </p:nvSpPr>
        <p:spPr>
          <a:xfrm>
            <a:off x="581192" y="6423914"/>
            <a:ext cx="9367480" cy="365125"/>
          </a:xfrm>
        </p:spPr>
        <p:txBody>
          <a:bodyPr/>
          <a:lstStyle/>
          <a:p>
            <a:r>
              <a:rPr lang="en-US"/>
              <a:t>6233 - VETRI VINAYAHA COLLEGE OF ENGINEERING AND TECHNOLOGY ,THOTTIAM , TRICHY</a:t>
            </a:r>
            <a:endParaRPr lang="en-US" dirty="0"/>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US" sz="2000" dirty="0">
                <a:solidFill>
                  <a:srgbClr val="0F0F0F"/>
                </a:solidFill>
                <a:ea typeface="+mn-lt"/>
                <a:cs typeface="+mn-lt"/>
              </a:rPr>
              <a:t>T</a:t>
            </a:r>
            <a:r>
              <a:rPr lang="en-IN" sz="2000" dirty="0">
                <a:solidFill>
                  <a:srgbClr val="0F0F0F"/>
                </a:solidFill>
                <a:ea typeface="+mn-lt"/>
                <a:cs typeface="+mn-lt"/>
              </a:rPr>
              <a:t>he final conclusion is using keylogger we are monitor the parental software and law enforcement without target’s user knowledge .</a:t>
            </a:r>
            <a:endParaRPr lang="en-IN" sz="2000" dirty="0"/>
          </a:p>
        </p:txBody>
      </p:sp>
      <p:sp>
        <p:nvSpPr>
          <p:cNvPr id="3" name="Footer Placeholder 1">
            <a:extLst>
              <a:ext uri="{FF2B5EF4-FFF2-40B4-BE49-F238E27FC236}">
                <a16:creationId xmlns:a16="http://schemas.microsoft.com/office/drawing/2014/main" id="{9E296E30-367F-0733-779E-1B3780375EA8}"/>
              </a:ext>
            </a:extLst>
          </p:cNvPr>
          <p:cNvSpPr txBox="1">
            <a:spLocks/>
          </p:cNvSpPr>
          <p:nvPr/>
        </p:nvSpPr>
        <p:spPr>
          <a:xfrm>
            <a:off x="581192" y="6423914"/>
            <a:ext cx="9148024"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6233 - VETRI VINAYAHA COLLEGE OF ENGINEERING AND TECHNOLOGY ,THOTTIAM , TRICHY</a:t>
            </a:r>
            <a:endParaRPr lang="en-US" dirty="0"/>
          </a:p>
        </p:txBody>
      </p:sp>
    </p:spTree>
    <p:extLst>
      <p:ext uri="{BB962C8B-B14F-4D97-AF65-F5344CB8AC3E}">
        <p14:creationId xmlns:p14="http://schemas.microsoft.com/office/powerpoint/2010/main" val="31833151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sz="half" idx="1"/>
          </p:nvPr>
        </p:nvSpPr>
        <p:spPr/>
        <p:txBody>
          <a:bodyPr/>
          <a:lstStyle/>
          <a:p>
            <a:pPr marL="0" indent="0">
              <a:buNone/>
            </a:pPr>
            <a:endParaRPr lang="en-US" sz="2000" b="1" dirty="0"/>
          </a:p>
          <a:p>
            <a:pPr marL="305435" indent="-305435"/>
            <a:endParaRPr lang="en-US" sz="2000" dirty="0">
              <a:ea typeface="+mn-lt"/>
              <a:cs typeface="+mn-lt"/>
            </a:endParaRPr>
          </a:p>
          <a:p>
            <a:pPr marL="305435" indent="-305435"/>
            <a:endParaRPr lang="en-US" dirty="0"/>
          </a:p>
        </p:txBody>
      </p:sp>
      <p:sp>
        <p:nvSpPr>
          <p:cNvPr id="6" name="Content Placeholder 5">
            <a:extLst>
              <a:ext uri="{FF2B5EF4-FFF2-40B4-BE49-F238E27FC236}">
                <a16:creationId xmlns:a16="http://schemas.microsoft.com/office/drawing/2014/main" id="{04F7F64F-1821-3ECC-4839-8AB7EBF471DE}"/>
              </a:ext>
            </a:extLst>
          </p:cNvPr>
          <p:cNvSpPr>
            <a:spLocks noGrp="1"/>
          </p:cNvSpPr>
          <p:nvPr>
            <p:ph sz="half" idx="2"/>
          </p:nvPr>
        </p:nvSpPr>
        <p:spPr>
          <a:xfrm>
            <a:off x="667513" y="1391479"/>
            <a:ext cx="10943296" cy="4469572"/>
          </a:xfrm>
        </p:spPr>
        <p:txBody>
          <a:bodyPr>
            <a:normAutofit/>
          </a:bodyPr>
          <a:lstStyle/>
          <a:p>
            <a:r>
              <a:rPr lang="en-US" sz="3200" dirty="0"/>
              <a:t>Parental Monitoring</a:t>
            </a:r>
          </a:p>
          <a:p>
            <a:r>
              <a:rPr lang="en-US" sz="3200" dirty="0"/>
              <a:t>Employee Monitoring</a:t>
            </a:r>
          </a:p>
          <a:p>
            <a:r>
              <a:rPr lang="en-US" sz="3200" dirty="0"/>
              <a:t>Law Enforcement and Investigations</a:t>
            </a:r>
          </a:p>
          <a:p>
            <a:pPr marL="0" indent="0">
              <a:buNone/>
            </a:pPr>
            <a:endParaRPr lang="en-IN" sz="3200"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
        <p:nvSpPr>
          <p:cNvPr id="2" name="Footer Placeholder 1">
            <a:extLst>
              <a:ext uri="{FF2B5EF4-FFF2-40B4-BE49-F238E27FC236}">
                <a16:creationId xmlns:a16="http://schemas.microsoft.com/office/drawing/2014/main" id="{0DF9D972-DC9E-5B41-3359-5E43E51817E1}"/>
              </a:ext>
            </a:extLst>
          </p:cNvPr>
          <p:cNvSpPr txBox="1">
            <a:spLocks/>
          </p:cNvSpPr>
          <p:nvPr/>
        </p:nvSpPr>
        <p:spPr>
          <a:xfrm>
            <a:off x="581192" y="6423914"/>
            <a:ext cx="9148024"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6233 - VETRI VINAYAHA COLLEGE OF ENGINEERING AND TECHNOLOGY ,THOTTIAM , TRICHY</a:t>
            </a:r>
            <a:endParaRPr lang="en-US" dirty="0"/>
          </a:p>
        </p:txBody>
      </p:sp>
    </p:spTree>
    <p:extLst>
      <p:ext uri="{BB962C8B-B14F-4D97-AF65-F5344CB8AC3E}">
        <p14:creationId xmlns:p14="http://schemas.microsoft.com/office/powerpoint/2010/main" val="6148826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
        <p:nvSpPr>
          <p:cNvPr id="2" name="Footer Placeholder 1">
            <a:extLst>
              <a:ext uri="{FF2B5EF4-FFF2-40B4-BE49-F238E27FC236}">
                <a16:creationId xmlns:a16="http://schemas.microsoft.com/office/drawing/2014/main" id="{65A20786-49A8-A7E1-E1DB-DCCB5D7B59FB}"/>
              </a:ext>
            </a:extLst>
          </p:cNvPr>
          <p:cNvSpPr>
            <a:spLocks noGrp="1"/>
          </p:cNvSpPr>
          <p:nvPr>
            <p:ph type="ftr" sz="quarter" idx="11"/>
          </p:nvPr>
        </p:nvSpPr>
        <p:spPr>
          <a:xfrm>
            <a:off x="581192" y="6423914"/>
            <a:ext cx="9148024" cy="365125"/>
          </a:xfrm>
        </p:spPr>
        <p:txBody>
          <a:bodyPr/>
          <a:lstStyle/>
          <a:p>
            <a:r>
              <a:rPr lang="en-US" dirty="0"/>
              <a:t>6233 - VETRI VINAYAHA COLLEGE OF ENGINEERING AND TECHNOLOGY ,THOTTIAM , TRICHY</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
        <p:nvSpPr>
          <p:cNvPr id="4" name="Footer Placeholder 1">
            <a:extLst>
              <a:ext uri="{FF2B5EF4-FFF2-40B4-BE49-F238E27FC236}">
                <a16:creationId xmlns:a16="http://schemas.microsoft.com/office/drawing/2014/main" id="{DB9A2F9F-7AE4-8AAD-1A23-F7574A2C88E0}"/>
              </a:ext>
            </a:extLst>
          </p:cNvPr>
          <p:cNvSpPr txBox="1">
            <a:spLocks/>
          </p:cNvSpPr>
          <p:nvPr/>
        </p:nvSpPr>
        <p:spPr>
          <a:xfrm>
            <a:off x="581192" y="6423914"/>
            <a:ext cx="9148024"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6233 - VETRI VINAYAHA COLLEGE OF ENGINEERING AND TECHNOLOGY ,THOTTIAM , TRICHY</a:t>
            </a:r>
            <a:endParaRPr lang="en-US" dirty="0"/>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IN" sz="3200" dirty="0">
                <a:solidFill>
                  <a:srgbClr val="0F0F0F"/>
                </a:solidFill>
                <a:ea typeface="+mn-lt"/>
                <a:cs typeface="+mn-lt"/>
              </a:rPr>
              <a:t>Example:</a:t>
            </a:r>
            <a:r>
              <a:rPr lang="en-IN" sz="2800" dirty="0">
                <a:solidFill>
                  <a:srgbClr val="0F0F0F"/>
                </a:solidFill>
                <a:ea typeface="+mn-lt"/>
                <a:cs typeface="+mn-lt"/>
              </a:rPr>
              <a:t> </a:t>
            </a:r>
            <a:r>
              <a:rPr lang="en-US" sz="2800" dirty="0">
                <a:solidFill>
                  <a:srgbClr val="0F0F0F"/>
                </a:solidFill>
                <a:ea typeface="+mn-lt"/>
                <a:cs typeface="+mn-lt"/>
              </a:rPr>
              <a:t>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endParaRPr lang="en-IN" dirty="0"/>
          </a:p>
        </p:txBody>
      </p:sp>
      <p:sp>
        <p:nvSpPr>
          <p:cNvPr id="3" name="Footer Placeholder 1">
            <a:extLst>
              <a:ext uri="{FF2B5EF4-FFF2-40B4-BE49-F238E27FC236}">
                <a16:creationId xmlns:a16="http://schemas.microsoft.com/office/drawing/2014/main" id="{DD712672-A221-7162-9BE4-4AF9EC1962B7}"/>
              </a:ext>
            </a:extLst>
          </p:cNvPr>
          <p:cNvSpPr txBox="1">
            <a:spLocks/>
          </p:cNvSpPr>
          <p:nvPr/>
        </p:nvSpPr>
        <p:spPr>
          <a:xfrm>
            <a:off x="581192" y="6423914"/>
            <a:ext cx="9148024"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6233 - VETRI VINAYAHA COLLEGE OF ENGINEERING AND TECHNOLOGY ,THOTTIAM , TRICHY</a:t>
            </a:r>
            <a:endParaRPr lang="en-US"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What is keylogger</a:t>
            </a:r>
            <a:endParaRPr lang="en-US" sz="44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r>
              <a:rPr lang="en-US" sz="2000" dirty="0"/>
              <a:t>Keylogger is one kind of surveillance technology that is used to monitor and capture keystrokes of a specific device</a:t>
            </a:r>
          </a:p>
          <a:p>
            <a:r>
              <a:rPr lang="en-US" sz="2000" dirty="0"/>
              <a:t>It can work from both hardware and software </a:t>
            </a:r>
            <a:endParaRPr lang="en-IN" sz="2000" dirty="0"/>
          </a:p>
        </p:txBody>
      </p:sp>
      <p:sp>
        <p:nvSpPr>
          <p:cNvPr id="3" name="Footer Placeholder 1">
            <a:extLst>
              <a:ext uri="{FF2B5EF4-FFF2-40B4-BE49-F238E27FC236}">
                <a16:creationId xmlns:a16="http://schemas.microsoft.com/office/drawing/2014/main" id="{DD712672-A221-7162-9BE4-4AF9EC1962B7}"/>
              </a:ext>
            </a:extLst>
          </p:cNvPr>
          <p:cNvSpPr txBox="1">
            <a:spLocks/>
          </p:cNvSpPr>
          <p:nvPr/>
        </p:nvSpPr>
        <p:spPr>
          <a:xfrm>
            <a:off x="581192" y="6423914"/>
            <a:ext cx="9148024"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6233 - VETRI VINAYAHA COLLEGE OF ENGINEERING AND TECHNOLOGY ,THOTTIAM , TRICHY</a:t>
            </a:r>
            <a:endParaRPr lang="en-US" dirty="0"/>
          </a:p>
        </p:txBody>
      </p:sp>
    </p:spTree>
    <p:extLst>
      <p:ext uri="{BB962C8B-B14F-4D97-AF65-F5344CB8AC3E}">
        <p14:creationId xmlns:p14="http://schemas.microsoft.com/office/powerpoint/2010/main" val="41270844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34AAC5-8CE2-24A0-19E8-563B5A6D89BC}"/>
              </a:ext>
            </a:extLst>
          </p:cNvPr>
          <p:cNvSpPr>
            <a:spLocks noGrp="1"/>
          </p:cNvSpPr>
          <p:nvPr>
            <p:ph type="title"/>
          </p:nvPr>
        </p:nvSpPr>
        <p:spPr/>
        <p:txBody>
          <a:bodyPr>
            <a:normAutofit fontScale="90000"/>
          </a:bodyPr>
          <a:lstStyle/>
          <a:p>
            <a:r>
              <a:rPr lang="en-US" dirty="0"/>
              <a:t>Hardware keylogger</a:t>
            </a:r>
            <a:endParaRPr lang="en-IN" dirty="0"/>
          </a:p>
        </p:txBody>
      </p:sp>
      <p:pic>
        <p:nvPicPr>
          <p:cNvPr id="5" name="Content Placeholder 4">
            <a:extLst>
              <a:ext uri="{FF2B5EF4-FFF2-40B4-BE49-F238E27FC236}">
                <a16:creationId xmlns:a16="http://schemas.microsoft.com/office/drawing/2014/main" id="{41A0BE46-CE64-0FE0-DB9C-5F054660BB58}"/>
              </a:ext>
            </a:extLst>
          </p:cNvPr>
          <p:cNvPicPr>
            <a:picLocks noGrp="1" noChangeAspect="1"/>
          </p:cNvPicPr>
          <p:nvPr>
            <p:ph sz="half" idx="1"/>
          </p:nvPr>
        </p:nvPicPr>
        <p:blipFill>
          <a:blip r:embed="rId2"/>
          <a:stretch>
            <a:fillRect/>
          </a:stretch>
        </p:blipFill>
        <p:spPr>
          <a:xfrm>
            <a:off x="6636340" y="1658770"/>
            <a:ext cx="2447925" cy="1866900"/>
          </a:xfrm>
        </p:spPr>
      </p:pic>
      <p:sp>
        <p:nvSpPr>
          <p:cNvPr id="6" name="Content Placeholder 5">
            <a:extLst>
              <a:ext uri="{FF2B5EF4-FFF2-40B4-BE49-F238E27FC236}">
                <a16:creationId xmlns:a16="http://schemas.microsoft.com/office/drawing/2014/main" id="{AFC2230B-6282-DCBC-2744-99EFE1247EEE}"/>
              </a:ext>
            </a:extLst>
          </p:cNvPr>
          <p:cNvSpPr>
            <a:spLocks noGrp="1"/>
          </p:cNvSpPr>
          <p:nvPr>
            <p:ph sz="half" idx="2"/>
          </p:nvPr>
        </p:nvSpPr>
        <p:spPr>
          <a:xfrm>
            <a:off x="718351" y="1658770"/>
            <a:ext cx="5194769" cy="4469572"/>
          </a:xfrm>
        </p:spPr>
        <p:txBody>
          <a:bodyPr/>
          <a:lstStyle/>
          <a:p>
            <a:r>
              <a:rPr lang="en-US" dirty="0"/>
              <a:t>Physical Placement</a:t>
            </a:r>
          </a:p>
          <a:p>
            <a:r>
              <a:rPr lang="en-US" dirty="0"/>
              <a:t>Stealth and Detection Avoidance</a:t>
            </a:r>
          </a:p>
          <a:p>
            <a:r>
              <a:rPr lang="en-US" dirty="0"/>
              <a:t>Versatility and </a:t>
            </a:r>
            <a:r>
              <a:rPr lang="en-US" dirty="0" err="1"/>
              <a:t>Persistance</a:t>
            </a:r>
            <a:r>
              <a:rPr lang="en-US" dirty="0"/>
              <a:t> </a:t>
            </a:r>
            <a:endParaRPr lang="en-IN" dirty="0"/>
          </a:p>
        </p:txBody>
      </p:sp>
      <p:sp>
        <p:nvSpPr>
          <p:cNvPr id="7" name="Footer Placeholder 1">
            <a:extLst>
              <a:ext uri="{FF2B5EF4-FFF2-40B4-BE49-F238E27FC236}">
                <a16:creationId xmlns:a16="http://schemas.microsoft.com/office/drawing/2014/main" id="{A4101664-A2DF-C983-CB48-8CBB190DEF72}"/>
              </a:ext>
            </a:extLst>
          </p:cNvPr>
          <p:cNvSpPr txBox="1">
            <a:spLocks/>
          </p:cNvSpPr>
          <p:nvPr/>
        </p:nvSpPr>
        <p:spPr>
          <a:xfrm>
            <a:off x="581192" y="6423914"/>
            <a:ext cx="9148024"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6233 - VETRI VINAYAHA COLLEGE OF ENGINEERING AND TECHNOLOGY ,THOTTIAM , TRICHY</a:t>
            </a:r>
            <a:endParaRPr lang="en-US" dirty="0"/>
          </a:p>
        </p:txBody>
      </p:sp>
    </p:spTree>
    <p:extLst>
      <p:ext uri="{BB962C8B-B14F-4D97-AF65-F5344CB8AC3E}">
        <p14:creationId xmlns:p14="http://schemas.microsoft.com/office/powerpoint/2010/main" val="24882437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sz="half" idx="1"/>
          </p:nvPr>
        </p:nvSpPr>
        <p:spPr/>
        <p:txBody>
          <a:bodyPr vert="horz" lIns="91440" tIns="45720" rIns="91440" bIns="45720" rtlCol="0" anchor="ctr">
            <a:noAutofit/>
          </a:bodyPr>
          <a:lstStyle/>
          <a:p>
            <a:pPr marL="305435" indent="-305435"/>
            <a:endParaRPr lang="en-IN" sz="1200" b="1" dirty="0">
              <a:latin typeface="Calibri"/>
              <a:cs typeface="Calibri"/>
            </a:endParaRPr>
          </a:p>
          <a:p>
            <a:pPr marL="0" indent="0">
              <a:buNone/>
            </a:pPr>
            <a:endParaRPr lang="en-IN" dirty="0"/>
          </a:p>
        </p:txBody>
      </p:sp>
      <p:sp>
        <p:nvSpPr>
          <p:cNvPr id="4" name="Content Placeholder 3">
            <a:extLst>
              <a:ext uri="{FF2B5EF4-FFF2-40B4-BE49-F238E27FC236}">
                <a16:creationId xmlns:a16="http://schemas.microsoft.com/office/drawing/2014/main" id="{1CB50DAA-4CE3-8358-88D0-920A5ED3B135}"/>
              </a:ext>
            </a:extLst>
          </p:cNvPr>
          <p:cNvSpPr>
            <a:spLocks noGrp="1"/>
          </p:cNvSpPr>
          <p:nvPr>
            <p:ph sz="half" idx="2"/>
          </p:nvPr>
        </p:nvSpPr>
        <p:spPr>
          <a:xfrm>
            <a:off x="596434" y="1391479"/>
            <a:ext cx="9891734" cy="4469572"/>
          </a:xfrm>
        </p:spPr>
        <p:txBody>
          <a:bodyPr/>
          <a:lstStyle/>
          <a:p>
            <a:r>
              <a:rPr lang="en-US" dirty="0"/>
              <a:t>In Proposed system we using keylogger files using python libraries and get the date from target user without their knowledge </a:t>
            </a:r>
          </a:p>
          <a:p>
            <a:endParaRPr lang="en-US" dirty="0"/>
          </a:p>
          <a:p>
            <a:endParaRPr lang="en-US" dirty="0"/>
          </a:p>
          <a:p>
            <a:endParaRPr lang="en-US" dirty="0"/>
          </a:p>
          <a:p>
            <a:endParaRPr lang="en-US" dirty="0"/>
          </a:p>
          <a:p>
            <a:endParaRPr lang="en-US" dirty="0"/>
          </a:p>
          <a:p>
            <a:endParaRPr lang="en-US" dirty="0"/>
          </a:p>
          <a:p>
            <a:pPr marL="0" indent="0">
              <a:buNone/>
            </a:pPr>
            <a:endParaRPr lang="en-IN" dirty="0"/>
          </a:p>
        </p:txBody>
      </p:sp>
      <p:sp>
        <p:nvSpPr>
          <p:cNvPr id="3" name="Footer Placeholder 1">
            <a:extLst>
              <a:ext uri="{FF2B5EF4-FFF2-40B4-BE49-F238E27FC236}">
                <a16:creationId xmlns:a16="http://schemas.microsoft.com/office/drawing/2014/main" id="{CDC254C0-EDE3-E880-825D-8047E191E965}"/>
              </a:ext>
            </a:extLst>
          </p:cNvPr>
          <p:cNvSpPr txBox="1">
            <a:spLocks/>
          </p:cNvSpPr>
          <p:nvPr/>
        </p:nvSpPr>
        <p:spPr>
          <a:xfrm>
            <a:off x="581192" y="6423914"/>
            <a:ext cx="9148024"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6233 - VETRI VINAYAHA COLLEGE OF ENGINEERING AND TECHNOLOGY ,THOTTIAM , TRICHY</a:t>
            </a:r>
            <a:endParaRPr lang="en-US" dirty="0"/>
          </a:p>
        </p:txBody>
      </p:sp>
      <p:sp>
        <p:nvSpPr>
          <p:cNvPr id="6" name="Rectangle: Rounded Corners 5">
            <a:extLst>
              <a:ext uri="{FF2B5EF4-FFF2-40B4-BE49-F238E27FC236}">
                <a16:creationId xmlns:a16="http://schemas.microsoft.com/office/drawing/2014/main" id="{CADE7798-BD24-21CC-B052-B4EAD301D13C}"/>
              </a:ext>
            </a:extLst>
          </p:cNvPr>
          <p:cNvSpPr/>
          <p:nvPr/>
        </p:nvSpPr>
        <p:spPr>
          <a:xfrm>
            <a:off x="723899" y="2684433"/>
            <a:ext cx="2450592" cy="941832"/>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Python Software</a:t>
            </a:r>
            <a:endParaRPr lang="en-IN" dirty="0">
              <a:solidFill>
                <a:schemeClr val="tx1"/>
              </a:solidFill>
            </a:endParaRPr>
          </a:p>
        </p:txBody>
      </p:sp>
      <p:sp>
        <p:nvSpPr>
          <p:cNvPr id="7" name="Rectangle: Rounded Corners 6">
            <a:extLst>
              <a:ext uri="{FF2B5EF4-FFF2-40B4-BE49-F238E27FC236}">
                <a16:creationId xmlns:a16="http://schemas.microsoft.com/office/drawing/2014/main" id="{74F7A2DE-6A66-FBF6-9489-E8DE6D9AFBBF}"/>
              </a:ext>
            </a:extLst>
          </p:cNvPr>
          <p:cNvSpPr/>
          <p:nvPr/>
        </p:nvSpPr>
        <p:spPr>
          <a:xfrm>
            <a:off x="4489911" y="2638713"/>
            <a:ext cx="2450592" cy="941832"/>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Python Source Code</a:t>
            </a:r>
            <a:endParaRPr lang="en-IN" dirty="0">
              <a:solidFill>
                <a:schemeClr val="tx1"/>
              </a:solidFill>
            </a:endParaRPr>
          </a:p>
        </p:txBody>
      </p:sp>
      <p:sp>
        <p:nvSpPr>
          <p:cNvPr id="9" name="Rectangle: Rounded Corners 8">
            <a:extLst>
              <a:ext uri="{FF2B5EF4-FFF2-40B4-BE49-F238E27FC236}">
                <a16:creationId xmlns:a16="http://schemas.microsoft.com/office/drawing/2014/main" id="{76855CF6-453B-35BD-62A5-D324685BD36C}"/>
              </a:ext>
            </a:extLst>
          </p:cNvPr>
          <p:cNvSpPr/>
          <p:nvPr/>
        </p:nvSpPr>
        <p:spPr>
          <a:xfrm>
            <a:off x="729995" y="4716621"/>
            <a:ext cx="2450592" cy="941832"/>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Results are stored in Keylogger.txt file</a:t>
            </a:r>
            <a:endParaRPr lang="en-IN" dirty="0"/>
          </a:p>
        </p:txBody>
      </p:sp>
      <p:sp>
        <p:nvSpPr>
          <p:cNvPr id="10" name="Rectangle: Rounded Corners 9">
            <a:extLst>
              <a:ext uri="{FF2B5EF4-FFF2-40B4-BE49-F238E27FC236}">
                <a16:creationId xmlns:a16="http://schemas.microsoft.com/office/drawing/2014/main" id="{2B174A55-A24E-41DA-A1C1-0B6F70899EAF}"/>
              </a:ext>
            </a:extLst>
          </p:cNvPr>
          <p:cNvSpPr/>
          <p:nvPr/>
        </p:nvSpPr>
        <p:spPr>
          <a:xfrm>
            <a:off x="8369596" y="2589691"/>
            <a:ext cx="2450592" cy="941832"/>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Run the Code</a:t>
            </a:r>
            <a:endParaRPr lang="en-IN" dirty="0">
              <a:solidFill>
                <a:schemeClr val="tx1"/>
              </a:solidFill>
            </a:endParaRPr>
          </a:p>
        </p:txBody>
      </p:sp>
      <p:sp>
        <p:nvSpPr>
          <p:cNvPr id="11" name="Rectangle: Rounded Corners 10">
            <a:extLst>
              <a:ext uri="{FF2B5EF4-FFF2-40B4-BE49-F238E27FC236}">
                <a16:creationId xmlns:a16="http://schemas.microsoft.com/office/drawing/2014/main" id="{9335EB95-A7D0-A467-744A-EECC86CE9534}"/>
              </a:ext>
            </a:extLst>
          </p:cNvPr>
          <p:cNvSpPr/>
          <p:nvPr/>
        </p:nvSpPr>
        <p:spPr>
          <a:xfrm>
            <a:off x="8455671" y="4685357"/>
            <a:ext cx="2450592" cy="941832"/>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To Start Keylogger</a:t>
            </a:r>
            <a:endParaRPr lang="en-IN" dirty="0">
              <a:solidFill>
                <a:schemeClr val="tx1"/>
              </a:solidFill>
            </a:endParaRPr>
          </a:p>
        </p:txBody>
      </p:sp>
      <p:sp>
        <p:nvSpPr>
          <p:cNvPr id="12" name="Rectangle: Rounded Corners 11">
            <a:extLst>
              <a:ext uri="{FF2B5EF4-FFF2-40B4-BE49-F238E27FC236}">
                <a16:creationId xmlns:a16="http://schemas.microsoft.com/office/drawing/2014/main" id="{0BC638BB-0C89-DB4E-C4A3-9E4642F88AE2}"/>
              </a:ext>
            </a:extLst>
          </p:cNvPr>
          <p:cNvSpPr/>
          <p:nvPr/>
        </p:nvSpPr>
        <p:spPr>
          <a:xfrm>
            <a:off x="4489911" y="4729735"/>
            <a:ext cx="2450592" cy="941832"/>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 Gathering keys from the user</a:t>
            </a:r>
            <a:endParaRPr lang="en-IN" dirty="0">
              <a:solidFill>
                <a:schemeClr val="tx1"/>
              </a:solidFill>
            </a:endParaRPr>
          </a:p>
        </p:txBody>
      </p:sp>
      <p:sp>
        <p:nvSpPr>
          <p:cNvPr id="16" name="Arrow: Right 15">
            <a:extLst>
              <a:ext uri="{FF2B5EF4-FFF2-40B4-BE49-F238E27FC236}">
                <a16:creationId xmlns:a16="http://schemas.microsoft.com/office/drawing/2014/main" id="{89E205AD-BC59-DAE8-13CD-C171907D4D33}"/>
              </a:ext>
            </a:extLst>
          </p:cNvPr>
          <p:cNvSpPr/>
          <p:nvPr/>
        </p:nvSpPr>
        <p:spPr>
          <a:xfrm rot="5400000">
            <a:off x="9307211" y="3813734"/>
            <a:ext cx="844008" cy="519683"/>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Arrow: Right 18">
            <a:extLst>
              <a:ext uri="{FF2B5EF4-FFF2-40B4-BE49-F238E27FC236}">
                <a16:creationId xmlns:a16="http://schemas.microsoft.com/office/drawing/2014/main" id="{959F98B4-35EA-AB45-5AC2-9F5461C415F1}"/>
              </a:ext>
            </a:extLst>
          </p:cNvPr>
          <p:cNvSpPr/>
          <p:nvPr/>
        </p:nvSpPr>
        <p:spPr>
          <a:xfrm>
            <a:off x="7193568" y="2800766"/>
            <a:ext cx="844008" cy="519683"/>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Arrow: Right 19">
            <a:extLst>
              <a:ext uri="{FF2B5EF4-FFF2-40B4-BE49-F238E27FC236}">
                <a16:creationId xmlns:a16="http://schemas.microsoft.com/office/drawing/2014/main" id="{E2031D62-AC76-DC85-3E0A-B51AFC776D5F}"/>
              </a:ext>
            </a:extLst>
          </p:cNvPr>
          <p:cNvSpPr/>
          <p:nvPr/>
        </p:nvSpPr>
        <p:spPr>
          <a:xfrm>
            <a:off x="3427556" y="2849787"/>
            <a:ext cx="844008" cy="519683"/>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Arrow: Right 20">
            <a:extLst>
              <a:ext uri="{FF2B5EF4-FFF2-40B4-BE49-F238E27FC236}">
                <a16:creationId xmlns:a16="http://schemas.microsoft.com/office/drawing/2014/main" id="{21B0B712-814D-3004-B374-51C8F6EA7D4C}"/>
              </a:ext>
            </a:extLst>
          </p:cNvPr>
          <p:cNvSpPr/>
          <p:nvPr/>
        </p:nvSpPr>
        <p:spPr>
          <a:xfrm rot="10800000">
            <a:off x="7228983" y="4927695"/>
            <a:ext cx="844008" cy="519683"/>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Arrow: Right 21">
            <a:extLst>
              <a:ext uri="{FF2B5EF4-FFF2-40B4-BE49-F238E27FC236}">
                <a16:creationId xmlns:a16="http://schemas.microsoft.com/office/drawing/2014/main" id="{6B20F8A5-D2D4-35B1-6C0F-49740F4BFCD5}"/>
              </a:ext>
            </a:extLst>
          </p:cNvPr>
          <p:cNvSpPr/>
          <p:nvPr/>
        </p:nvSpPr>
        <p:spPr>
          <a:xfrm rot="10800000">
            <a:off x="3395654" y="4896431"/>
            <a:ext cx="844008" cy="519683"/>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2103584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dirty="0">
                <a:solidFill>
                  <a:schemeClr val="accent1"/>
                </a:solidFill>
                <a:latin typeface="Arial"/>
                <a:ea typeface="+mj-lt"/>
                <a:cs typeface="Arial"/>
              </a:rPr>
              <a:t>System  requirements</a:t>
            </a:r>
            <a:endParaRPr lang="en-US" sz="44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normAutofit/>
          </a:bodyPr>
          <a:lstStyle/>
          <a:p>
            <a:pPr marL="0" indent="0">
              <a:buNone/>
            </a:pPr>
            <a:endParaRPr lang="en-US" sz="3200" dirty="0"/>
          </a:p>
          <a:p>
            <a:pPr marL="0" indent="0">
              <a:buNone/>
            </a:pPr>
            <a:endParaRPr lang="en-IN" sz="3600" b="1" dirty="0">
              <a:solidFill>
                <a:srgbClr val="0F0F0F"/>
              </a:solidFill>
            </a:endParaRPr>
          </a:p>
          <a:p>
            <a:pPr marL="305435" indent="-305435"/>
            <a:r>
              <a:rPr lang="en-IN" sz="3600" b="1" dirty="0">
                <a:solidFill>
                  <a:srgbClr val="0F0F0F"/>
                </a:solidFill>
              </a:rPr>
              <a:t>Python IDLE (Python 3.12.3 version)</a:t>
            </a:r>
          </a:p>
          <a:p>
            <a:pPr marL="305435" indent="-305435"/>
            <a:r>
              <a:rPr lang="en-IN" sz="3600" b="1" dirty="0">
                <a:solidFill>
                  <a:srgbClr val="0F0F0F"/>
                </a:solidFill>
              </a:rPr>
              <a:t>Python Commands &amp; Libraires Files </a:t>
            </a:r>
          </a:p>
          <a:p>
            <a:pPr marL="305435" indent="-305435"/>
            <a:r>
              <a:rPr lang="en-IN" sz="3600" b="1" dirty="0">
                <a:solidFill>
                  <a:srgbClr val="0F0F0F"/>
                </a:solidFill>
              </a:rPr>
              <a:t>pip install </a:t>
            </a:r>
            <a:r>
              <a:rPr lang="en-IN" sz="3600" b="1" dirty="0" err="1">
                <a:solidFill>
                  <a:srgbClr val="0F0F0F"/>
                </a:solidFill>
              </a:rPr>
              <a:t>pynput</a:t>
            </a:r>
            <a:endParaRPr lang="en-IN" sz="3600" b="1" dirty="0">
              <a:solidFill>
                <a:srgbClr val="0F0F0F"/>
              </a:solidFill>
            </a:endParaRPr>
          </a:p>
          <a:p>
            <a:pPr marL="305435" indent="-305435"/>
            <a:r>
              <a:rPr lang="en-IN" sz="3600" b="1" dirty="0">
                <a:solidFill>
                  <a:srgbClr val="0F0F0F"/>
                </a:solidFill>
              </a:rPr>
              <a:t>pip install </a:t>
            </a:r>
            <a:r>
              <a:rPr lang="en-IN" sz="3600" b="1" dirty="0" err="1">
                <a:solidFill>
                  <a:srgbClr val="0F0F0F"/>
                </a:solidFill>
              </a:rPr>
              <a:t>jsonlib</a:t>
            </a:r>
            <a:endParaRPr lang="en-IN" sz="3600" b="1" dirty="0">
              <a:solidFill>
                <a:srgbClr val="0F0F0F"/>
              </a:solidFill>
            </a:endParaRPr>
          </a:p>
          <a:p>
            <a:pPr marL="305435" indent="-305435"/>
            <a:endParaRPr lang="en-IN" sz="3600" b="1" dirty="0">
              <a:solidFill>
                <a:srgbClr val="0F0F0F"/>
              </a:solidFill>
            </a:endParaRPr>
          </a:p>
        </p:txBody>
      </p:sp>
      <p:sp>
        <p:nvSpPr>
          <p:cNvPr id="3" name="Footer Placeholder 1">
            <a:extLst>
              <a:ext uri="{FF2B5EF4-FFF2-40B4-BE49-F238E27FC236}">
                <a16:creationId xmlns:a16="http://schemas.microsoft.com/office/drawing/2014/main" id="{5A498E50-DA74-FD5E-D841-ABBC4A9F3BB5}"/>
              </a:ext>
            </a:extLst>
          </p:cNvPr>
          <p:cNvSpPr txBox="1">
            <a:spLocks/>
          </p:cNvSpPr>
          <p:nvPr/>
        </p:nvSpPr>
        <p:spPr>
          <a:xfrm>
            <a:off x="581192" y="6423914"/>
            <a:ext cx="9148024"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6233 - VETRI VINAYAHA COLLEGE OF ENGINEERING AND TECHNOLOGY ,THOTTIAM , TRICHY</a:t>
            </a:r>
            <a:endParaRPr lang="en-US" dirty="0"/>
          </a:p>
        </p:txBody>
      </p:sp>
    </p:spTree>
    <p:extLst>
      <p:ext uri="{BB962C8B-B14F-4D97-AF65-F5344CB8AC3E}">
        <p14:creationId xmlns:p14="http://schemas.microsoft.com/office/powerpoint/2010/main" val="32020245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lstStyle/>
          <a:p>
            <a:pPr marL="0" indent="0">
              <a:buNone/>
            </a:pPr>
            <a:endParaRPr lang="en-IN" dirty="0"/>
          </a:p>
          <a:p>
            <a:pPr marL="305435" indent="-305435"/>
            <a:endParaRPr lang="en-US" dirty="0"/>
          </a:p>
        </p:txBody>
      </p:sp>
      <p:sp>
        <p:nvSpPr>
          <p:cNvPr id="3" name="Footer Placeholder 1">
            <a:extLst>
              <a:ext uri="{FF2B5EF4-FFF2-40B4-BE49-F238E27FC236}">
                <a16:creationId xmlns:a16="http://schemas.microsoft.com/office/drawing/2014/main" id="{014E5FA1-FC00-85C9-10D8-3EA93463A0AF}"/>
              </a:ext>
            </a:extLst>
          </p:cNvPr>
          <p:cNvSpPr txBox="1">
            <a:spLocks/>
          </p:cNvSpPr>
          <p:nvPr/>
        </p:nvSpPr>
        <p:spPr>
          <a:xfrm>
            <a:off x="581192" y="6423914"/>
            <a:ext cx="9148024"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6233 - VETRI VINAYAHA COLLEGE OF ENGINEERING AND TECHNOLOGY ,THOTTIAM , TRICHY</a:t>
            </a:r>
            <a:endParaRPr lang="en-US" dirty="0"/>
          </a:p>
        </p:txBody>
      </p:sp>
      <p:pic>
        <p:nvPicPr>
          <p:cNvPr id="6" name="Picture 5">
            <a:extLst>
              <a:ext uri="{FF2B5EF4-FFF2-40B4-BE49-F238E27FC236}">
                <a16:creationId xmlns:a16="http://schemas.microsoft.com/office/drawing/2014/main" id="{211669BF-1A4B-846A-761C-69E1B62CC204}"/>
              </a:ext>
            </a:extLst>
          </p:cNvPr>
          <p:cNvPicPr>
            <a:picLocks noChangeAspect="1"/>
          </p:cNvPicPr>
          <p:nvPr/>
        </p:nvPicPr>
        <p:blipFill>
          <a:blip r:embed="rId2"/>
          <a:stretch>
            <a:fillRect/>
          </a:stretch>
        </p:blipFill>
        <p:spPr>
          <a:xfrm>
            <a:off x="283464" y="1232452"/>
            <a:ext cx="3731434" cy="4673324"/>
          </a:xfrm>
          <a:prstGeom prst="rect">
            <a:avLst/>
          </a:prstGeom>
        </p:spPr>
      </p:pic>
      <p:pic>
        <p:nvPicPr>
          <p:cNvPr id="8" name="Picture 7">
            <a:extLst>
              <a:ext uri="{FF2B5EF4-FFF2-40B4-BE49-F238E27FC236}">
                <a16:creationId xmlns:a16="http://schemas.microsoft.com/office/drawing/2014/main" id="{88E3EEE1-122D-5F6A-7244-B1A16B0B0C22}"/>
              </a:ext>
            </a:extLst>
          </p:cNvPr>
          <p:cNvPicPr>
            <a:picLocks noChangeAspect="1"/>
          </p:cNvPicPr>
          <p:nvPr/>
        </p:nvPicPr>
        <p:blipFill>
          <a:blip r:embed="rId3"/>
          <a:stretch>
            <a:fillRect/>
          </a:stretch>
        </p:blipFill>
        <p:spPr>
          <a:xfrm>
            <a:off x="4014898" y="1276864"/>
            <a:ext cx="3323972" cy="3235463"/>
          </a:xfrm>
          <a:prstGeom prst="rect">
            <a:avLst/>
          </a:prstGeom>
        </p:spPr>
      </p:pic>
      <p:pic>
        <p:nvPicPr>
          <p:cNvPr id="10" name="Picture 9">
            <a:extLst>
              <a:ext uri="{FF2B5EF4-FFF2-40B4-BE49-F238E27FC236}">
                <a16:creationId xmlns:a16="http://schemas.microsoft.com/office/drawing/2014/main" id="{5785DEF5-E866-F418-33E7-156E0C3FC151}"/>
              </a:ext>
            </a:extLst>
          </p:cNvPr>
          <p:cNvPicPr>
            <a:picLocks noChangeAspect="1"/>
          </p:cNvPicPr>
          <p:nvPr/>
        </p:nvPicPr>
        <p:blipFill>
          <a:blip r:embed="rId4"/>
          <a:stretch>
            <a:fillRect/>
          </a:stretch>
        </p:blipFill>
        <p:spPr>
          <a:xfrm>
            <a:off x="7712467" y="1232452"/>
            <a:ext cx="3524742" cy="3572374"/>
          </a:xfrm>
          <a:prstGeom prst="rect">
            <a:avLst/>
          </a:prstGeom>
        </p:spPr>
      </p:pic>
    </p:spTree>
    <p:extLst>
      <p:ext uri="{BB962C8B-B14F-4D97-AF65-F5344CB8AC3E}">
        <p14:creationId xmlns:p14="http://schemas.microsoft.com/office/powerpoint/2010/main" val="41545087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3" name="Footer Placeholder 1">
            <a:extLst>
              <a:ext uri="{FF2B5EF4-FFF2-40B4-BE49-F238E27FC236}">
                <a16:creationId xmlns:a16="http://schemas.microsoft.com/office/drawing/2014/main" id="{4AD26004-431E-8E14-8AEB-8F87553E527A}"/>
              </a:ext>
            </a:extLst>
          </p:cNvPr>
          <p:cNvSpPr txBox="1">
            <a:spLocks/>
          </p:cNvSpPr>
          <p:nvPr/>
        </p:nvSpPr>
        <p:spPr>
          <a:xfrm>
            <a:off x="581192" y="6423914"/>
            <a:ext cx="9148024"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6233 - VETRI VINAYAHA COLLEGE OF ENGINEERING AND TECHNOLOGY ,THOTTIAM , TRICHY</a:t>
            </a:r>
            <a:endParaRPr lang="en-US" dirty="0"/>
          </a:p>
        </p:txBody>
      </p:sp>
      <p:pic>
        <p:nvPicPr>
          <p:cNvPr id="10" name="Content Placeholder 9">
            <a:extLst>
              <a:ext uri="{FF2B5EF4-FFF2-40B4-BE49-F238E27FC236}">
                <a16:creationId xmlns:a16="http://schemas.microsoft.com/office/drawing/2014/main" id="{6AEC1C61-389B-F331-0E83-F607643CA09F}"/>
              </a:ext>
            </a:extLst>
          </p:cNvPr>
          <p:cNvPicPr>
            <a:picLocks noGrp="1" noChangeAspect="1"/>
          </p:cNvPicPr>
          <p:nvPr>
            <p:ph idx="1"/>
          </p:nvPr>
        </p:nvPicPr>
        <p:blipFill>
          <a:blip r:embed="rId2"/>
          <a:stretch>
            <a:fillRect/>
          </a:stretch>
        </p:blipFill>
        <p:spPr>
          <a:xfrm>
            <a:off x="581025" y="2638353"/>
            <a:ext cx="11029950" cy="2000393"/>
          </a:xfrm>
        </p:spPr>
      </p:pic>
    </p:spTree>
    <p:extLst>
      <p:ext uri="{BB962C8B-B14F-4D97-AF65-F5344CB8AC3E}">
        <p14:creationId xmlns:p14="http://schemas.microsoft.com/office/powerpoint/2010/main" val="148329338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s>
</ds:datastoreItem>
</file>

<file path=customXml/itemProps3.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s>
</ds:datastoreItem>
</file>

<file path=docProps/app.xml><?xml version="1.0" encoding="utf-8"?>
<Properties xmlns="http://schemas.openxmlformats.org/officeDocument/2006/extended-properties" xmlns:vt="http://schemas.openxmlformats.org/officeDocument/2006/docPropsVTypes">
  <Template>Future forward</Template>
  <TotalTime>94</TotalTime>
  <Words>428</Words>
  <Application>Microsoft Office PowerPoint</Application>
  <PresentationFormat>Widescreen</PresentationFormat>
  <Paragraphs>64</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DividendVTI</vt:lpstr>
      <vt:lpstr>Key logger project </vt:lpstr>
      <vt:lpstr>OUTLINE</vt:lpstr>
      <vt:lpstr>Problem Statement</vt:lpstr>
      <vt:lpstr>What is keylogger</vt:lpstr>
      <vt:lpstr>Hardware keylogger</vt:lpstr>
      <vt:lpstr>Proposed Solution</vt:lpstr>
      <vt:lpstr>System  requirements</vt:lpstr>
      <vt:lpstr>Algorithm &amp; Deployment</vt:lpstr>
      <vt:lpstr>Result</vt:lpstr>
      <vt:lpstr>Conclusion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madhavarajm4@gmail.com</cp:lastModifiedBy>
  <cp:revision>31</cp:revision>
  <dcterms:created xsi:type="dcterms:W3CDTF">2021-05-26T16:50:10Z</dcterms:created>
  <dcterms:modified xsi:type="dcterms:W3CDTF">2024-04-28T15:53:22Z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