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61" r:id="rId2"/>
    <p:sldId id="259" r:id="rId3"/>
    <p:sldId id="260" r:id="rId4"/>
    <p:sldId id="290" r:id="rId5"/>
    <p:sldId id="302" r:id="rId6"/>
    <p:sldId id="301" r:id="rId7"/>
    <p:sldId id="285" r:id="rId8"/>
    <p:sldId id="303" r:id="rId9"/>
    <p:sldId id="304" r:id="rId10"/>
    <p:sldId id="305" r:id="rId11"/>
    <p:sldId id="308" r:id="rId12"/>
    <p:sldId id="306" r:id="rId13"/>
    <p:sldId id="307" r:id="rId14"/>
    <p:sldId id="299" r:id="rId15"/>
    <p:sldId id="309" r:id="rId16"/>
    <p:sldId id="296" r:id="rId17"/>
    <p:sldId id="294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AD2DE-2DDE-4038-BD87-7577A21B7991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77059-0224-4D3C-9EF4-7FEDC862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2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45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5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4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4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9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20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8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6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77059-0224-4D3C-9EF4-7FEDC862898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7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49FB-07F6-9488-CF56-998D5A02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773" y="4234032"/>
            <a:ext cx="5176691" cy="18733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Book Antiqua" pitchFamily="18" charset="0"/>
              </a:rPr>
              <a:t>Guided by:</a:t>
            </a:r>
            <a:endParaRPr lang="en-US" b="1" i="1" dirty="0">
              <a:latin typeface="Book Antiqua" pitchFamily="18" charset="0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Book Antiqua" pitchFamily="18" charset="0"/>
                <a:cs typeface="Times New Roman" panose="02020603050405020304" pitchFamily="18" charset="0"/>
              </a:rPr>
              <a:t>Mr. R. AYYAPPAN, AP/IT</a:t>
            </a:r>
            <a:endParaRPr lang="en-US" sz="2000" b="1" dirty="0">
              <a:latin typeface="Book Antiqua" pitchFamily="18" charset="0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Book Antiqua" pitchFamily="18" charset="0"/>
                <a:cs typeface="Calibri" panose="020F0502020204030204"/>
              </a:rPr>
              <a:t>SPOC</a:t>
            </a:r>
            <a:r>
              <a:rPr lang="en-US" b="1" i="1" dirty="0">
                <a:latin typeface="Book Antiqua" pitchFamily="18" charset="0"/>
                <a:cs typeface="Calibri" panose="020F0502020204030204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Book Antiqua" pitchFamily="18" charset="0"/>
                <a:cs typeface="Times New Roman" panose="02020603050405020304" pitchFamily="18" charset="0"/>
              </a:rPr>
              <a:t>Mr. T. KARTHIKEYAN, AP/CSE</a:t>
            </a:r>
            <a:endParaRPr lang="en-US" sz="2000" b="1" dirty="0">
              <a:latin typeface="Book Antiqua" pitchFamily="18" charset="0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CA619-8FBC-A73E-4BF6-5A29C376D492}"/>
              </a:ext>
            </a:extLst>
          </p:cNvPr>
          <p:cNvSpPr txBox="1"/>
          <p:nvPr/>
        </p:nvSpPr>
        <p:spPr>
          <a:xfrm>
            <a:off x="245590" y="4234032"/>
            <a:ext cx="4151191" cy="2395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u="sng" dirty="0">
                <a:latin typeface="Book Antiqua" pitchFamily="18" charset="0"/>
                <a:cs typeface="Calibri"/>
              </a:rPr>
              <a:t>TEAM MEMBERS</a:t>
            </a:r>
            <a:r>
              <a:rPr lang="en-US" sz="2000" u="sng" dirty="0">
                <a:latin typeface="Book Antiqua" pitchFamily="18" charset="0"/>
                <a:cs typeface="Calibri"/>
              </a:rPr>
              <a:t> 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i="1" u="sng" dirty="0">
                <a:latin typeface="Book Antiqua" pitchFamily="18" charset="0"/>
                <a:cs typeface="Calibri"/>
              </a:rPr>
              <a:t>III YEAR / IT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Book Antiqua" pitchFamily="18" charset="0"/>
                <a:cs typeface="Calibri"/>
              </a:rPr>
              <a:t>SANJAI P (TEAM LEAD)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Book Antiqua" pitchFamily="18" charset="0"/>
                <a:cs typeface="Calibri"/>
              </a:rPr>
              <a:t>KANESHK P M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Book Antiqua" pitchFamily="18" charset="0"/>
                <a:cs typeface="Calibri"/>
              </a:rPr>
              <a:t>SRIRAM  R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Book Antiqua" pitchFamily="18" charset="0"/>
                <a:cs typeface="Calibri"/>
              </a:rPr>
              <a:t>BOOPATHI 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D9543-2C7E-E7BC-95E4-FB6FE8831939}"/>
              </a:ext>
            </a:extLst>
          </p:cNvPr>
          <p:cNvSpPr txBox="1"/>
          <p:nvPr/>
        </p:nvSpPr>
        <p:spPr>
          <a:xfrm>
            <a:off x="307975" y="1436667"/>
            <a:ext cx="118840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Book Antiqua" pitchFamily="18" charset="0"/>
                <a:cs typeface="Calibri"/>
              </a:rPr>
              <a:t>A CRM Application on E-commerce</a:t>
            </a:r>
          </a:p>
          <a:p>
            <a:pPr algn="ctr"/>
            <a:r>
              <a:rPr lang="en-US" sz="2800" b="1" dirty="0">
                <a:latin typeface="Book Antiqua" pitchFamily="18" charset="0"/>
                <a:cs typeface="Calibri"/>
              </a:rPr>
              <a:t>Activities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61A24-4269-3842-E6AC-ED2B16412660}"/>
              </a:ext>
            </a:extLst>
          </p:cNvPr>
          <p:cNvSpPr txBox="1"/>
          <p:nvPr/>
        </p:nvSpPr>
        <p:spPr>
          <a:xfrm>
            <a:off x="1127345" y="2559491"/>
            <a:ext cx="101348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Book Antiqua" pitchFamily="18" charset="0"/>
                <a:cs typeface="Times New Roman" panose="02020603050405020304" pitchFamily="18" charset="0"/>
              </a:rPr>
              <a:t>DOMAIN    :</a:t>
            </a:r>
            <a:r>
              <a:rPr lang="en-US" sz="2400" dirty="0">
                <a:latin typeface="Book Antiqua" pitchFamily="18" charset="0"/>
                <a:cs typeface="Times New Roman" panose="02020603050405020304" pitchFamily="18" charset="0"/>
              </a:rPr>
              <a:t> Salesforce</a:t>
            </a:r>
          </a:p>
          <a:p>
            <a:r>
              <a:rPr lang="en-US" sz="2400" b="1" dirty="0">
                <a:latin typeface="Book Antiqua" pitchFamily="18" charset="0"/>
                <a:cs typeface="Times New Roman" panose="02020603050405020304" pitchFamily="18" charset="0"/>
              </a:rPr>
              <a:t>TEAM ID    :</a:t>
            </a:r>
            <a:r>
              <a:rPr lang="en-IN" sz="2400" b="1" i="0" u="none" strike="noStrike" baseline="0" dirty="0">
                <a:latin typeface="Book Antiqua" pitchFamily="18" charset="0"/>
              </a:rPr>
              <a:t> </a:t>
            </a:r>
            <a:r>
              <a:rPr lang="en-IN" sz="2400" i="0" u="none" strike="noStrike" baseline="0" dirty="0">
                <a:latin typeface="Book Antiqua" pitchFamily="18" charset="0"/>
              </a:rPr>
              <a:t>NM2023TMID01805</a:t>
            </a:r>
            <a:endParaRPr lang="en-US" sz="2400" dirty="0">
              <a:latin typeface="Book Antiqua" pitchFamily="18" charset="0"/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325D6F5-67CC-FC68-427E-F9B01D84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17387"/>
            <a:ext cx="7287768" cy="1147534"/>
          </a:xfrm>
          <a:prstGeom prst="rect">
            <a:avLst/>
          </a:prstGeom>
        </p:spPr>
      </p:pic>
      <p:sp>
        <p:nvSpPr>
          <p:cNvPr id="2" name="AutoShape 2" descr="https://nmcareereducation.smartinternz.com/assets/2022/img/home/NM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Book Antiqu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7937"/>
            <a:ext cx="1901946" cy="115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D2A14-23F6-52BE-8E82-7FFB3883A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0"/>
            <a:ext cx="300227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946D7830-D8FB-0296-FB9C-C4072ED9C512}"/>
              </a:ext>
            </a:extLst>
          </p:cNvPr>
          <p:cNvSpPr txBox="1"/>
          <p:nvPr/>
        </p:nvSpPr>
        <p:spPr>
          <a:xfrm>
            <a:off x="9300073" y="2692246"/>
            <a:ext cx="27955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8A07-F6D7-EB74-607D-01FA1EA468AF}"/>
              </a:ext>
            </a:extLst>
          </p:cNvPr>
          <p:cNvSpPr txBox="1"/>
          <p:nvPr/>
        </p:nvSpPr>
        <p:spPr>
          <a:xfrm>
            <a:off x="1095381" y="2619383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580F9C-EF66-7FC5-D893-0D85774F3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76168" cy="22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E47EF-8B72-845E-324F-E69BDB19A335}"/>
              </a:ext>
            </a:extLst>
          </p:cNvPr>
          <p:cNvSpPr txBox="1"/>
          <p:nvPr/>
        </p:nvSpPr>
        <p:spPr>
          <a:xfrm>
            <a:off x="836300" y="735531"/>
            <a:ext cx="9390063" cy="5786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Franklin Gothic Demi" panose="020B0703020102020204" pitchFamily="34" charset="0"/>
                <a:cs typeface="Calibri" panose="020F0502020204030204"/>
              </a:rPr>
              <a:t>Apex Schedulers: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7CC32-BC94-83FD-FE4F-BB65ACDE9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0" y="1509077"/>
            <a:ext cx="8670684" cy="4613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67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946D7830-D8FB-0296-FB9C-C4072ED9C512}"/>
              </a:ext>
            </a:extLst>
          </p:cNvPr>
          <p:cNvSpPr txBox="1"/>
          <p:nvPr/>
        </p:nvSpPr>
        <p:spPr>
          <a:xfrm>
            <a:off x="9300073" y="2692246"/>
            <a:ext cx="27955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8A07-F6D7-EB74-607D-01FA1EA468AF}"/>
              </a:ext>
            </a:extLst>
          </p:cNvPr>
          <p:cNvSpPr txBox="1"/>
          <p:nvPr/>
        </p:nvSpPr>
        <p:spPr>
          <a:xfrm>
            <a:off x="1095381" y="2619383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580F9C-EF66-7FC5-D893-0D85774F3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76168" cy="22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8EEC7-5602-0494-6EB1-B04F0D86FAAD}"/>
              </a:ext>
            </a:extLst>
          </p:cNvPr>
          <p:cNvSpPr txBox="1"/>
          <p:nvPr/>
        </p:nvSpPr>
        <p:spPr>
          <a:xfrm>
            <a:off x="601605" y="807303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B96D7-9C74-D298-FE58-BB2E8FAFC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" y="1099957"/>
            <a:ext cx="8531352" cy="4715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56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946D7830-D8FB-0296-FB9C-C4072ED9C512}"/>
              </a:ext>
            </a:extLst>
          </p:cNvPr>
          <p:cNvSpPr txBox="1"/>
          <p:nvPr/>
        </p:nvSpPr>
        <p:spPr>
          <a:xfrm>
            <a:off x="9300073" y="2692246"/>
            <a:ext cx="27955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8A07-F6D7-EB74-607D-01FA1EA468AF}"/>
              </a:ext>
            </a:extLst>
          </p:cNvPr>
          <p:cNvSpPr txBox="1"/>
          <p:nvPr/>
        </p:nvSpPr>
        <p:spPr>
          <a:xfrm>
            <a:off x="1095381" y="2619383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580F9C-EF66-7FC5-D893-0D85774F3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76168" cy="22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8EEC7-5602-0494-6EB1-B04F0D86FAAD}"/>
              </a:ext>
            </a:extLst>
          </p:cNvPr>
          <p:cNvSpPr txBox="1"/>
          <p:nvPr/>
        </p:nvSpPr>
        <p:spPr>
          <a:xfrm>
            <a:off x="836298" y="239487"/>
            <a:ext cx="9390063" cy="821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i="1" dirty="0">
                <a:latin typeface="Franklin Gothic Demi" panose="020B0703020102020204" pitchFamily="34" charset="0"/>
                <a:cs typeface="Calibri" panose="020F0502020204030204"/>
              </a:rPr>
              <a:t>REPORTS &amp;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3F4BB-9200-3EC8-5A0D-86DCD3694E36}"/>
              </a:ext>
            </a:extLst>
          </p:cNvPr>
          <p:cNvSpPr txBox="1"/>
          <p:nvPr/>
        </p:nvSpPr>
        <p:spPr>
          <a:xfrm>
            <a:off x="836301" y="2811538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8FA45-F0F7-AE8C-4BBB-55B67EBC9901}"/>
              </a:ext>
            </a:extLst>
          </p:cNvPr>
          <p:cNvSpPr txBox="1"/>
          <p:nvPr/>
        </p:nvSpPr>
        <p:spPr>
          <a:xfrm>
            <a:off x="836297" y="1068432"/>
            <a:ext cx="9390063" cy="5786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Franklin Gothic Demi" panose="020B0703020102020204" pitchFamily="34" charset="0"/>
                <a:cs typeface="Calibri" panose="020F0502020204030204"/>
              </a:rPr>
              <a:t>Report for </a:t>
            </a:r>
            <a:r>
              <a:rPr lang="en-US" sz="2400" i="1" dirty="0" err="1">
                <a:latin typeface="Franklin Gothic Demi" panose="020B0703020102020204" pitchFamily="34" charset="0"/>
                <a:cs typeface="Calibri" panose="020F0502020204030204"/>
              </a:rPr>
              <a:t>Translists</a:t>
            </a:r>
            <a:r>
              <a:rPr lang="en-US" sz="2400" i="1" dirty="0">
                <a:latin typeface="Franklin Gothic Demi" panose="020B0703020102020204" pitchFamily="34" charset="0"/>
                <a:cs typeface="Calibri" panose="020F0502020204030204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D314D-72D5-6755-470F-9804F77021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53" y="1684952"/>
            <a:ext cx="7846093" cy="4506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20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946D7830-D8FB-0296-FB9C-C4072ED9C512}"/>
              </a:ext>
            </a:extLst>
          </p:cNvPr>
          <p:cNvSpPr txBox="1"/>
          <p:nvPr/>
        </p:nvSpPr>
        <p:spPr>
          <a:xfrm>
            <a:off x="9300073" y="2692246"/>
            <a:ext cx="27955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8A07-F6D7-EB74-607D-01FA1EA468AF}"/>
              </a:ext>
            </a:extLst>
          </p:cNvPr>
          <p:cNvSpPr txBox="1"/>
          <p:nvPr/>
        </p:nvSpPr>
        <p:spPr>
          <a:xfrm>
            <a:off x="1095381" y="2619383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580F9C-EF66-7FC5-D893-0D85774F3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76168" cy="22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B59AD-378F-EBAC-10E7-6754B95D69C3}"/>
              </a:ext>
            </a:extLst>
          </p:cNvPr>
          <p:cNvSpPr txBox="1"/>
          <p:nvPr/>
        </p:nvSpPr>
        <p:spPr>
          <a:xfrm>
            <a:off x="836300" y="767503"/>
            <a:ext cx="9390063" cy="5786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Franklin Gothic Demi" panose="020B0703020102020204" pitchFamily="34" charset="0"/>
                <a:cs typeface="Calibri" panose="020F0502020204030204"/>
              </a:rPr>
              <a:t>Report for Item: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DF2B5-0891-304E-4FB0-D0E1BB914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99" y="1448491"/>
            <a:ext cx="7588601" cy="4753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06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31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FAB811D5-5EC7-8C6D-EA0C-216395716EC7}"/>
              </a:ext>
            </a:extLst>
          </p:cNvPr>
          <p:cNvSpPr txBox="1"/>
          <p:nvPr/>
        </p:nvSpPr>
        <p:spPr>
          <a:xfrm>
            <a:off x="1407689" y="299397"/>
            <a:ext cx="346429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Franklin Gothic"/>
                <a:cs typeface="Calibri"/>
              </a:rPr>
              <a:t>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8A07-F6D7-EB74-607D-01FA1EA468AF}"/>
              </a:ext>
            </a:extLst>
          </p:cNvPr>
          <p:cNvSpPr txBox="1"/>
          <p:nvPr/>
        </p:nvSpPr>
        <p:spPr>
          <a:xfrm>
            <a:off x="1188307" y="2637968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90832-4CBD-11CE-D2CE-D869F30FA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30" y="1318984"/>
            <a:ext cx="9103138" cy="4854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96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31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8A07-F6D7-EB74-607D-01FA1EA468AF}"/>
              </a:ext>
            </a:extLst>
          </p:cNvPr>
          <p:cNvSpPr txBox="1"/>
          <p:nvPr/>
        </p:nvSpPr>
        <p:spPr>
          <a:xfrm>
            <a:off x="1188307" y="2637968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4F491-6898-6ACF-5306-AF6E181892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38" y="1074268"/>
            <a:ext cx="8864924" cy="513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2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66956"/>
            <a:ext cx="9042400" cy="984477"/>
          </a:xfrm>
        </p:spPr>
        <p:txBody>
          <a:bodyPr/>
          <a:lstStyle/>
          <a:p>
            <a:r>
              <a:rPr lang="en-US" sz="4000" b="1" dirty="0">
                <a:latin typeface="Franklin Gothic"/>
              </a:rPr>
              <a:t>ADVANTAGES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149FB-07F6-9488-CF56-998D5A02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79" y="2066149"/>
            <a:ext cx="9963072" cy="391777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800" dirty="0">
                <a:latin typeface="Book Antiqua" pitchFamily="18" charset="0"/>
              </a:rPr>
              <a:t>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customer experience through personalized marketing and recommendations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Automated and duplicate evaluation.</a:t>
            </a:r>
          </a:p>
          <a:p>
            <a:pPr algn="just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customer service and issue resolution with a unified ticketing system.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inventory management and demand forecasting.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sales and customer retention.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0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66956"/>
            <a:ext cx="9042400" cy="984477"/>
          </a:xfrm>
        </p:spPr>
        <p:txBody>
          <a:bodyPr/>
          <a:lstStyle/>
          <a:p>
            <a:r>
              <a:rPr lang="en-US" sz="4000" b="1" dirty="0">
                <a:latin typeface="Franklin Gothic"/>
              </a:rPr>
              <a:t>CONCLUSION AND FUTURE 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149FB-07F6-9488-CF56-998D5A02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01105"/>
            <a:ext cx="9963072" cy="3917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CRM application for E-Commerce activities delivers enhanced customer experiences, streamlined operations, and data-driven decision-making, leading to increased sales and customer retention.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incorporate IoT devices and data for enhanced customer insights, such as tracking product usage or providing proactive maintenance for connected products.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features for engaging with customers through online communities and social media platforms.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8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31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946D7830-D8FB-0296-FB9C-C4072ED9C512}"/>
              </a:ext>
            </a:extLst>
          </p:cNvPr>
          <p:cNvSpPr txBox="1"/>
          <p:nvPr/>
        </p:nvSpPr>
        <p:spPr>
          <a:xfrm>
            <a:off x="9300073" y="2692246"/>
            <a:ext cx="27955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8A07-F6D7-EB74-607D-01FA1EA468AF}"/>
              </a:ext>
            </a:extLst>
          </p:cNvPr>
          <p:cNvSpPr txBox="1"/>
          <p:nvPr/>
        </p:nvSpPr>
        <p:spPr>
          <a:xfrm>
            <a:off x="4171260" y="2368472"/>
            <a:ext cx="452069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atin typeface="STXingkai"/>
                <a:ea typeface="STXingkai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929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0A1C-7803-796B-E228-30A498FC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80" y="133679"/>
            <a:ext cx="5026075" cy="1652882"/>
          </a:xfrm>
        </p:spPr>
        <p:txBody>
          <a:bodyPr>
            <a:normAutofit/>
          </a:bodyPr>
          <a:lstStyle/>
          <a:p>
            <a:r>
              <a:rPr lang="en-US" sz="5400" b="1" i="1" dirty="0">
                <a:latin typeface="Franklin Gothic Demi"/>
                <a:cs typeface="Calibri Light"/>
              </a:rPr>
              <a:t>  </a:t>
            </a:r>
            <a:r>
              <a:rPr lang="en-US" sz="3600" b="1" i="1" dirty="0">
                <a:latin typeface="Franklin Gothic Demi"/>
                <a:cs typeface="Calibri Light"/>
              </a:rPr>
              <a:t>ABSTRACT</a:t>
            </a:r>
            <a:endParaRPr lang="en-US" sz="3200" b="1" i="1" dirty="0">
              <a:latin typeface="Franklin Gothic Demi"/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52673B-D78A-D37A-DD82-880C5225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836"/>
            <a:ext cx="10515600" cy="38360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/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Customer Relationship Management (CRM) application designed for E-Commerce activities to enhance customer interactions and streamline business processes.</a:t>
            </a:r>
          </a:p>
          <a:p>
            <a:pPr marL="457200" indent="-457200" algn="just"/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/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aims to improve customer satisfaction and boost sales through effective data management and analytics.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8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0A1C-7803-796B-E228-30A498FC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0" y="361720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Franklin Gothic Demi"/>
                <a:cs typeface="Calibri Light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49FB-07F6-9488-CF56-998D5A02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090" y="2158768"/>
            <a:ext cx="10494011" cy="3917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E-Commerce businesses rely on manual data entry and separate tools for customer data, making it hard to maintain a holistic view of customer interactions.</a:t>
            </a:r>
          </a:p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capacity to analyze customer data for personalized marketing and customer service.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l"/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Inefficient communication and collaboration among teams handling customer inquiries.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9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0A1C-7803-796B-E228-30A498FC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80" y="443283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Franklin Gothic Demi"/>
                <a:cs typeface="Calibri Light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49FB-07F6-9488-CF56-998D5A02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79" y="2066149"/>
            <a:ext cx="9963072" cy="4348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comprehensive CRM application that integrates with E-Commerce platforms, consolidating customer data into a single database.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analytics tools for data-driven decision-making.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include:</a:t>
            </a:r>
            <a:endParaRPr lang="en-US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profile management</a:t>
            </a:r>
            <a:endParaRPr lang="en-US" sz="28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history tracking</a:t>
            </a:r>
            <a:endParaRPr lang="en-US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and product management</a:t>
            </a:r>
            <a:endParaRPr lang="en-US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31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54432A-7A72-AABC-D742-7D32248B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173" y="3399014"/>
            <a:ext cx="3350131" cy="33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0A1C-7803-796B-E228-30A498FC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80" y="443283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Franklin Gothic Demi"/>
                <a:cs typeface="Calibri Light"/>
              </a:rPr>
              <a:t>FUNCTIONAL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020100"/>
              </p:ext>
            </p:extLst>
          </p:nvPr>
        </p:nvGraphicFramePr>
        <p:xfrm>
          <a:off x="687180" y="2217407"/>
          <a:ext cx="99631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24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 Data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Capture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Validation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 Privacy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24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Sales Lead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 Assignment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 Progress Monitoring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 Scoring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24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 Integration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Automated Messaging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Personalized Messaging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24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Reporting and Analytics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Sales Performance Analytics 	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Segmentation 	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Predictive Analytics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E054432A-7A72-AABC-D742-7D32248B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101" y="5106648"/>
            <a:ext cx="1944299" cy="19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0A1C-7803-796B-E228-30A498FC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606" y="-19065"/>
            <a:ext cx="9392421" cy="1115363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Franklin Gothic"/>
              </a:rPr>
              <a:t>TECHNICAL ARCHITECTURE</a:t>
            </a:r>
            <a:endParaRPr lang="en-US" sz="3600" b="1" i="1" dirty="0">
              <a:latin typeface="Franklin Gothic Demi"/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84771-F5D0-A411-AFE5-9F9B26153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98" y="1115363"/>
            <a:ext cx="55530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946D7830-D8FB-0296-FB9C-C4072ED9C512}"/>
              </a:ext>
            </a:extLst>
          </p:cNvPr>
          <p:cNvSpPr txBox="1"/>
          <p:nvPr/>
        </p:nvSpPr>
        <p:spPr>
          <a:xfrm>
            <a:off x="9300073" y="2692246"/>
            <a:ext cx="27955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Calibri"/>
            </a:endParaRP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FAB811D5-5EC7-8C6D-EA0C-216395716EC7}"/>
              </a:ext>
            </a:extLst>
          </p:cNvPr>
          <p:cNvSpPr txBox="1"/>
          <p:nvPr/>
        </p:nvSpPr>
        <p:spPr>
          <a:xfrm>
            <a:off x="2019558" y="5600172"/>
            <a:ext cx="754170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i="1" dirty="0">
                <a:latin typeface="Franklin Gothic"/>
                <a:cs typeface="Calibri"/>
              </a:rPr>
              <a:t>PROJECT FLOW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8A07-F6D7-EB74-607D-01FA1EA468AF}"/>
              </a:ext>
            </a:extLst>
          </p:cNvPr>
          <p:cNvSpPr txBox="1"/>
          <p:nvPr/>
        </p:nvSpPr>
        <p:spPr>
          <a:xfrm>
            <a:off x="1095381" y="2619383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580F9C-EF66-7FC5-D893-0D85774F3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76168" cy="22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0705F-AB47-30F6-9695-9CE4E9AD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9" y="410532"/>
            <a:ext cx="1019777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946D7830-D8FB-0296-FB9C-C4072ED9C512}"/>
              </a:ext>
            </a:extLst>
          </p:cNvPr>
          <p:cNvSpPr txBox="1"/>
          <p:nvPr/>
        </p:nvSpPr>
        <p:spPr>
          <a:xfrm>
            <a:off x="9300073" y="2692246"/>
            <a:ext cx="27955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8A07-F6D7-EB74-607D-01FA1EA468AF}"/>
              </a:ext>
            </a:extLst>
          </p:cNvPr>
          <p:cNvSpPr txBox="1"/>
          <p:nvPr/>
        </p:nvSpPr>
        <p:spPr>
          <a:xfrm>
            <a:off x="674757" y="568986"/>
            <a:ext cx="9390063" cy="821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i="1" dirty="0">
                <a:latin typeface="Franklin Gothic Demi" panose="020B0703020102020204" pitchFamily="34" charset="0"/>
                <a:cs typeface="Calibri" panose="020F0502020204030204"/>
              </a:rPr>
              <a:t>USER</a:t>
            </a:r>
            <a:r>
              <a:rPr lang="en-US" sz="3600" dirty="0">
                <a:latin typeface="Franklin Gothic Demi" panose="020B0703020102020204" pitchFamily="34" charset="0"/>
                <a:cs typeface="Calibri" panose="020F0502020204030204"/>
              </a:rPr>
              <a:t> </a:t>
            </a:r>
            <a:r>
              <a:rPr lang="en-US" sz="3600" i="1" dirty="0">
                <a:latin typeface="Franklin Gothic Demi" panose="020B0703020102020204" pitchFamily="34" charset="0"/>
                <a:cs typeface="Calibri" panose="020F0502020204030204"/>
              </a:rPr>
              <a:t>ADAPTION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580F9C-EF66-7FC5-D893-0D85774F3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76168" cy="22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B49CA-3191-51B3-CCFC-69A6C74B42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8" y="1830258"/>
            <a:ext cx="5799196" cy="429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1D4EFE-148C-FABB-1175-6ACC067685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77" y="1830258"/>
            <a:ext cx="5310792" cy="4296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40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946D7830-D8FB-0296-FB9C-C4072ED9C512}"/>
              </a:ext>
            </a:extLst>
          </p:cNvPr>
          <p:cNvSpPr txBox="1"/>
          <p:nvPr/>
        </p:nvSpPr>
        <p:spPr>
          <a:xfrm>
            <a:off x="9300073" y="2692246"/>
            <a:ext cx="27955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Calibri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580F9C-EF66-7FC5-D893-0D85774F3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76168" cy="227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13E05-EF23-B791-8DD1-FA3C2AB61874}"/>
              </a:ext>
            </a:extLst>
          </p:cNvPr>
          <p:cNvSpPr txBox="1"/>
          <p:nvPr/>
        </p:nvSpPr>
        <p:spPr>
          <a:xfrm>
            <a:off x="601605" y="807303"/>
            <a:ext cx="93900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320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D16CA-0BB9-E378-8078-10DCD220BE19}"/>
              </a:ext>
            </a:extLst>
          </p:cNvPr>
          <p:cNvSpPr txBox="1"/>
          <p:nvPr/>
        </p:nvSpPr>
        <p:spPr>
          <a:xfrm>
            <a:off x="952786" y="215282"/>
            <a:ext cx="9390063" cy="821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i="1" dirty="0">
                <a:latin typeface="Franklin Gothic Demi" panose="020B0703020102020204" pitchFamily="34" charset="0"/>
                <a:cs typeface="Calibri" panose="020F0502020204030204"/>
              </a:rPr>
              <a:t>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86EAD-3B75-6F53-A04C-970F0C30FA70}"/>
              </a:ext>
            </a:extLst>
          </p:cNvPr>
          <p:cNvSpPr txBox="1"/>
          <p:nvPr/>
        </p:nvSpPr>
        <p:spPr>
          <a:xfrm>
            <a:off x="952785" y="975856"/>
            <a:ext cx="9390063" cy="5786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Franklin Gothic Demi" panose="020B0703020102020204" pitchFamily="34" charset="0"/>
                <a:cs typeface="Calibri" panose="020F0502020204030204"/>
              </a:rPr>
              <a:t>IDENTIFYING POTENTIAL CUTOMERS: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43CD4-B2CC-2E5D-DA9F-0835C6871B46}"/>
              </a:ext>
            </a:extLst>
          </p:cNvPr>
          <p:cNvSpPr txBox="1"/>
          <p:nvPr/>
        </p:nvSpPr>
        <p:spPr>
          <a:xfrm>
            <a:off x="952785" y="1596132"/>
            <a:ext cx="9390063" cy="5786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Franklin Gothic Demi" panose="020B0703020102020204" pitchFamily="34" charset="0"/>
                <a:cs typeface="Calibri" panose="020F0502020204030204"/>
              </a:rPr>
              <a:t>Trigger: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E8B7C2-5FF3-DFBE-FC99-9DB8074F27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730" y="1691853"/>
            <a:ext cx="7598938" cy="4576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77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594</TotalTime>
  <Words>384</Words>
  <Application>Microsoft Office PowerPoint</Application>
  <PresentationFormat>Widescreen</PresentationFormat>
  <Paragraphs>77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STXingkai</vt:lpstr>
      <vt:lpstr>Arial</vt:lpstr>
      <vt:lpstr>Book Antiqua</vt:lpstr>
      <vt:lpstr>Calibri</vt:lpstr>
      <vt:lpstr>Franklin Gothic</vt:lpstr>
      <vt:lpstr>Franklin Gothic Demi</vt:lpstr>
      <vt:lpstr>Impact</vt:lpstr>
      <vt:lpstr>Söhne</vt:lpstr>
      <vt:lpstr>Times New Roman</vt:lpstr>
      <vt:lpstr>Wingdings</vt:lpstr>
      <vt:lpstr>NewsPrint</vt:lpstr>
      <vt:lpstr>PowerPoint Presentation</vt:lpstr>
      <vt:lpstr>  ABSTRACT</vt:lpstr>
      <vt:lpstr>EXISTING SYSTEM</vt:lpstr>
      <vt:lpstr>PROPOSED SOLUTION</vt:lpstr>
      <vt:lpstr>FUNCTIONAL REQUIREMENTS</vt:lpstr>
      <vt:lpstr>TECHNICAL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R</dc:creator>
  <cp:lastModifiedBy>Sriram R</cp:lastModifiedBy>
  <cp:revision>381</cp:revision>
  <dcterms:created xsi:type="dcterms:W3CDTF">2023-03-27T02:11:09Z</dcterms:created>
  <dcterms:modified xsi:type="dcterms:W3CDTF">2023-10-31T18:26:12Z</dcterms:modified>
</cp:coreProperties>
</file>