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7" autoAdjust="0"/>
    <p:restoredTop sz="94660"/>
  </p:normalViewPr>
  <p:slideViewPr>
    <p:cSldViewPr snapToGrid="0">
      <p:cViewPr>
        <p:scale>
          <a:sx n="50" d="100"/>
          <a:sy n="50" d="100"/>
        </p:scale>
        <p:origin x="60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623C-4875-3457-3180-5ACD35121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3CCEA-172C-707D-F356-B77F8876B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6E0DD-0DF0-82BA-86D6-08617D833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7A54-D731-4C33-B6CF-B47EEAA15D9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88392-BCA0-ABA1-C5EE-66A6DACC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D19E7-73B2-F14E-82D8-9BC177ED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DDFC3-B22C-408E-9052-F37FA249B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9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8F79-3B4E-7882-6D6E-C20EE7DC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0599E-B61E-0D25-5D2D-7CDCE0C5E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1A77F-E3A9-C4F3-EC98-1205773D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7A54-D731-4C33-B6CF-B47EEAA15D9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3DBA3-6ACF-71B4-5519-4D13A263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46040-3491-710E-4640-A3AFC395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DDFC3-B22C-408E-9052-F37FA249B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4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44B5DB-A2B5-A7D3-A033-96B23433D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E53C9-7229-5FD2-5C2E-9DD2732AA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B6C15-B629-9CE3-D449-9EDEB79E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7A54-D731-4C33-B6CF-B47EEAA15D9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C2F25-F542-76CC-6D92-79139E398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6EB09-5A5D-6F51-7F10-594BD03E8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DDFC3-B22C-408E-9052-F37FA249B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3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6224B-4B8E-C7D5-82E1-D993FC7DF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774A1-FF03-6C8B-2026-B885720AA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C26D0-49F4-244A-263F-8C36FF14D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7A54-D731-4C33-B6CF-B47EEAA15D9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406CC-A7A1-664D-BB70-ADCCA97AC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F5153-16BC-F6BF-2466-9F077A69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DDFC3-B22C-408E-9052-F37FA249B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3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716E-78E7-90B3-E3F1-885FB4AA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47F39-AA80-D68F-9731-1163E1BDF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AF288-BD59-F1F8-40DD-93187C4A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7A54-D731-4C33-B6CF-B47EEAA15D9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51D7A-A41F-5A0B-C259-CC8EE0B3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EA205-743D-661F-B182-93E859CB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DDFC3-B22C-408E-9052-F37FA249B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5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8FC3-DBF7-BFFE-D131-6D28B2D77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D12A3-F62C-BE60-3B36-D133F4FAB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49459-980A-A10B-1FDC-266028CE9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1F98F-80E0-3ADB-0AB8-AF7F36F49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7A54-D731-4C33-B6CF-B47EEAA15D9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395BA-C685-E361-750F-2F7FF8E3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78D56-815E-C3AF-9BA5-E7A4A57E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DDFC3-B22C-408E-9052-F37FA249B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1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F49A9-C291-DEDE-54E7-E5CECFBA0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1A5D2-B075-0BF8-8D98-01179C227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B5EC2-C41B-7545-45B1-2046BFF83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DFAEC-B6F9-E888-129B-EE0DB1B1C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145D95-A415-E177-8FD1-7504FE11F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AFA43-60CA-035C-2596-210DEC7BC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7A54-D731-4C33-B6CF-B47EEAA15D9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CFC72A-39BA-C155-8262-7A3995B8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D90544-14B9-6C24-DEC2-38018418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DDFC3-B22C-408E-9052-F37FA249B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9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97D0-2079-EDE3-22DA-0E1B3FD1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D40F1-402A-ECBB-973D-1769919C2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7A54-D731-4C33-B6CF-B47EEAA15D9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FC4B7-B560-2A11-1647-7113B015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2BE6E-9BD6-EEBB-1ACB-B8AA2D81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DDFC3-B22C-408E-9052-F37FA249B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0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2A8F4-F410-84F2-E5EF-C519F5A0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7A54-D731-4C33-B6CF-B47EEAA15D9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916AC-1870-3C91-86C4-8983EA7FE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8C887-1B8F-D5A2-EE4C-2DCFF384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DDFC3-B22C-408E-9052-F37FA249B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7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C8104-F1BB-7868-C78B-9024A5CAC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29068-31E5-80BA-8425-0E41CB86E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8962C-FC06-1BAC-32D6-1AED762E1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ED85F-C0BD-D314-2C4D-2FA19E30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7A54-D731-4C33-B6CF-B47EEAA15D9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0152F-F68E-300B-BAE2-CEB8148D8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28D2D-790E-A1E6-DFF4-2AB4519D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DDFC3-B22C-408E-9052-F37FA249B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41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6E434-0C1A-9F4C-63E5-A8715F6C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E1F257-EF50-BFAF-CD95-7A33B20CD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007D8-CA72-F1D2-7132-105F6F644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89B53-638C-0396-F156-B0B40788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7A54-D731-4C33-B6CF-B47EEAA15D9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145BF-DE2A-FC32-24AA-EC0339E9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B09B8-29D0-3050-9089-2BD11C97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DDFC3-B22C-408E-9052-F37FA249B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714262-7D75-1019-D530-3264BC999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E1AB0-9F16-B4F3-3CCD-8885C26D9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448B8-C916-1884-FC67-90CFCF3B3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F7A54-D731-4C33-B6CF-B47EEAA15D9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61EBD-5995-3BBD-4289-2CEE3CB65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B60C2-EA55-75AE-CBDC-8D8DC4045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DDFC3-B22C-408E-9052-F37FA249B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5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anjaikumarr451/" TargetMode="External"/><Relationship Id="rId2" Type="http://schemas.openxmlformats.org/officeDocument/2006/relationships/hyperlink" Target="mailto:sanjaikumar451@gmail.c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C4F4-828A-D811-1DD8-931AE6220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6318"/>
            <a:ext cx="9144000" cy="1655763"/>
          </a:xfrm>
        </p:spPr>
        <p:txBody>
          <a:bodyPr/>
          <a:lstStyle/>
          <a:p>
            <a:r>
              <a:rPr lang="en-US" dirty="0"/>
              <a:t>JS RUNTIME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824AE-BDF7-5EC1-5866-F4FFED37E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Name: </a:t>
            </a:r>
            <a:r>
              <a:rPr lang="en-US" dirty="0" err="1"/>
              <a:t>skcoder</a:t>
            </a:r>
            <a:endParaRPr lang="en-US" dirty="0"/>
          </a:p>
          <a:p>
            <a:r>
              <a:rPr lang="en-US" dirty="0"/>
              <a:t>Team  leader:  </a:t>
            </a:r>
            <a:r>
              <a:rPr lang="en-US" dirty="0" err="1"/>
              <a:t>Sanjai</a:t>
            </a:r>
            <a:r>
              <a:rPr lang="en-US" dirty="0"/>
              <a:t> Kumar R</a:t>
            </a:r>
          </a:p>
          <a:p>
            <a:r>
              <a:rPr lang="en-US" dirty="0"/>
              <a:t>Date: 7/9/2024</a:t>
            </a:r>
          </a:p>
        </p:txBody>
      </p:sp>
    </p:spTree>
    <p:extLst>
      <p:ext uri="{BB962C8B-B14F-4D97-AF65-F5344CB8AC3E}">
        <p14:creationId xmlns:p14="http://schemas.microsoft.com/office/powerpoint/2010/main" val="2380008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27152E-EE1C-9C4C-EA84-CA609A9D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0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01ED1-E2F4-D75D-1B10-B6C00E251487}"/>
              </a:ext>
            </a:extLst>
          </p:cNvPr>
          <p:cNvSpPr txBox="1"/>
          <p:nvPr/>
        </p:nvSpPr>
        <p:spPr>
          <a:xfrm>
            <a:off x="3562350" y="4152900"/>
            <a:ext cx="569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 : </a:t>
            </a:r>
            <a:r>
              <a:rPr lang="en-US" dirty="0">
                <a:hlinkClick r:id="rId2"/>
              </a:rPr>
              <a:t>sanjaikumar451@gmail.co</a:t>
            </a:r>
            <a:r>
              <a:rPr lang="en-US" dirty="0"/>
              <a:t> </a:t>
            </a:r>
          </a:p>
          <a:p>
            <a:r>
              <a:rPr lang="en-US" dirty="0" err="1"/>
              <a:t>Linkedin</a:t>
            </a:r>
            <a:r>
              <a:rPr lang="en-US" dirty="0"/>
              <a:t> : </a:t>
            </a:r>
            <a:r>
              <a:rPr lang="sv-SE" dirty="0">
                <a:hlinkClick r:id="rId3"/>
              </a:rPr>
              <a:t>(11) Sanjai Kumar Ravichandran | LinkedIn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5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C6EF-513E-5CDB-ED00-08F0A65C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777E2-6E71-6952-5619-AFBAEC526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implement a new function like </a:t>
            </a:r>
            <a:r>
              <a:rPr lang="en-US" dirty="0" err="1"/>
              <a:t>console.warn</a:t>
            </a:r>
            <a:r>
              <a:rPr lang="en-US" dirty="0"/>
              <a:t>() or </a:t>
            </a:r>
            <a:r>
              <a:rPr lang="en-US" dirty="0" err="1"/>
              <a:t>console.error</a:t>
            </a:r>
            <a:r>
              <a:rPr lang="en-US" dirty="0"/>
              <a:t>() in your runtime that formats the output differently (e.g., color-coding, adding timestamps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/>
              <a:t>To create a custom method, </a:t>
            </a:r>
            <a:r>
              <a:rPr lang="en-US" dirty="0" err="1"/>
              <a:t>console.debug</a:t>
            </a:r>
            <a:r>
              <a:rPr lang="en-US" dirty="0"/>
              <a:t>(), that logs messages only if a debug flag is set (environment variable or configuration file).</a:t>
            </a:r>
          </a:p>
        </p:txBody>
      </p:sp>
    </p:spTree>
    <p:extLst>
      <p:ext uri="{BB962C8B-B14F-4D97-AF65-F5344CB8AC3E}">
        <p14:creationId xmlns:p14="http://schemas.microsoft.com/office/powerpoint/2010/main" val="259600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C6EF-513E-5CDB-ED00-08F0A65C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777E2-6E71-6952-5619-AFBAEC526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Implemented all the three methods mentioned in the task</a:t>
            </a:r>
          </a:p>
          <a:p>
            <a:r>
              <a:rPr lang="en-US" dirty="0"/>
              <a:t>Created methods with different colors and Timestamps</a:t>
            </a:r>
          </a:p>
          <a:p>
            <a:r>
              <a:rPr lang="en-US" dirty="0"/>
              <a:t>Code to git hub 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3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C6EF-513E-5CDB-ED00-08F0A65C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warn()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3883DD-B837-F87D-9BED-0B8D79E23806}"/>
              </a:ext>
            </a:extLst>
          </p:cNvPr>
          <p:cNvSpPr txBox="1"/>
          <p:nvPr/>
        </p:nvSpPr>
        <p:spPr>
          <a:xfrm>
            <a:off x="299049" y="2154955"/>
            <a:ext cx="11352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warn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getCurrentTime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argsToMessage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logMessage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\x1b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[1;31m[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]] [Warning !!!]: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\x1b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[0m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logMessage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61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C6EF-513E-5CDB-ED00-08F0A65C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error()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3883DD-B837-F87D-9BED-0B8D79E23806}"/>
              </a:ext>
            </a:extLst>
          </p:cNvPr>
          <p:cNvSpPr txBox="1"/>
          <p:nvPr/>
        </p:nvSpPr>
        <p:spPr>
          <a:xfrm>
            <a:off x="299049" y="2154955"/>
            <a:ext cx="11352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getCurrentTime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argsToMessage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logMessage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`[-----ERROR----]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Time: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\x1b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[1;33m[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]] :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\x1b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[0m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logMessage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},</a:t>
            </a:r>
          </a:p>
        </p:txBody>
      </p:sp>
    </p:spTree>
    <p:extLst>
      <p:ext uri="{BB962C8B-B14F-4D97-AF65-F5344CB8AC3E}">
        <p14:creationId xmlns:p14="http://schemas.microsoft.com/office/powerpoint/2010/main" val="194314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C6EF-513E-5CDB-ED00-08F0A65C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debug()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3883DD-B837-F87D-9BED-0B8D79E23806}"/>
              </a:ext>
            </a:extLst>
          </p:cNvPr>
          <p:cNvSpPr txBox="1"/>
          <p:nvPr/>
        </p:nvSpPr>
        <p:spPr>
          <a:xfrm>
            <a:off x="299049" y="2154955"/>
            <a:ext cx="113523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getCurrentTime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argsToMessage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logMessage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\x1b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[1;34m[ [==========DEBUG==============] ]]:x1b[0m]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    Time: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\x1b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[1;33m[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]] :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\x1b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[0m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\x1b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[1;34m[ [==========DEBUG==============] ]]:x1b[0m]`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logMessage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},</a:t>
            </a:r>
          </a:p>
        </p:txBody>
      </p:sp>
    </p:spTree>
    <p:extLst>
      <p:ext uri="{BB962C8B-B14F-4D97-AF65-F5344CB8AC3E}">
        <p14:creationId xmlns:p14="http://schemas.microsoft.com/office/powerpoint/2010/main" val="188288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C6EF-513E-5CDB-ED00-08F0A65C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ED639B-F796-E9A8-ECEA-E1DF24B45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135" y="1384255"/>
            <a:ext cx="9011729" cy="506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3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C6EF-513E-5CDB-ED00-08F0A65C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DFD11-B7F9-BA21-2030-EE877BEFF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744" y="1452948"/>
            <a:ext cx="8969362" cy="503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3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C6EF-513E-5CDB-ED00-08F0A65C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7033E-580A-73AA-03C8-99BC8634B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313" y="1314449"/>
            <a:ext cx="9587961" cy="538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4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344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JS RUNTIME</vt:lpstr>
      <vt:lpstr>The Problem Statement</vt:lpstr>
      <vt:lpstr>The Solutions</vt:lpstr>
      <vt:lpstr>Methods – warn()</vt:lpstr>
      <vt:lpstr>Methods – error()</vt:lpstr>
      <vt:lpstr>Methods – debug()</vt:lpstr>
      <vt:lpstr>Outputs</vt:lpstr>
      <vt:lpstr>Outputs</vt:lpstr>
      <vt:lpstr>Outputs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SANJAI KUMAR RAVICHANDRAN</dc:creator>
  <cp:lastModifiedBy>SANJAI KUMAR RAVICHANDRAN</cp:lastModifiedBy>
  <cp:revision>1</cp:revision>
  <dcterms:created xsi:type="dcterms:W3CDTF">2024-09-07T09:03:33Z</dcterms:created>
  <dcterms:modified xsi:type="dcterms:W3CDTF">2024-09-07T09:12:13Z</dcterms:modified>
</cp:coreProperties>
</file>