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A529E-821E-4F4C-9645-1E3093636682}" v="4" dt="2024-04-04T15:08:3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2B9A-F97D-FFC8-C5D4-9EF3A936E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79346" y="2163871"/>
            <a:ext cx="8144134" cy="167821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SANJAI K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967C3-C29E-EFA9-FB97-3CF672394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962" y="4509902"/>
            <a:ext cx="9979743" cy="198922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IN" sz="3200" dirty="0"/>
              <a:t>Gold price prediction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7089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0714-865A-3A31-A715-C0D264F1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C2E0-30AA-E265-25AE-5C3F5BE5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4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883F-3418-7AC0-21EE-22BB921F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A4D8-1DA1-A2A0-AD52-87F5744B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Gold price prediction using regression machine learning technology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245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118F-B9E5-DC1C-9AB0-12EB412E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5AC-1A6F-1D4C-F1B1-28E6263F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 </a:t>
            </a:r>
            <a:r>
              <a:rPr lang="en-US" sz="2800" b="0" i="0" dirty="0">
                <a:effectLst/>
                <a:latin typeface="Söhne"/>
              </a:rPr>
              <a:t>Introduction :</a:t>
            </a: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  &gt;Problem Statement </a:t>
            </a: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  &gt;Project Overview</a:t>
            </a: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  &gt;End Users</a:t>
            </a: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  &gt;Value Proposition</a:t>
            </a: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  &gt;Project Highlights</a:t>
            </a:r>
            <a:b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</a:br>
            <a:br>
              <a:rPr lang="en-IN" sz="28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1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94C3-3012-D1EA-334B-9E23A039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20" dirty="0"/>
              <a:t>P</a:t>
            </a:r>
            <a:r>
              <a:rPr lang="en-IN" sz="3600" spc="15" dirty="0"/>
              <a:t>ROB</a:t>
            </a:r>
            <a:r>
              <a:rPr lang="en-IN" sz="3600" spc="55" dirty="0"/>
              <a:t>L</a:t>
            </a:r>
            <a:r>
              <a:rPr lang="en-IN" sz="3600" spc="-20" dirty="0"/>
              <a:t>EM </a:t>
            </a:r>
            <a:r>
              <a:rPr lang="en-IN" sz="3600" spc="10" dirty="0"/>
              <a:t>S</a:t>
            </a:r>
            <a:r>
              <a:rPr lang="en-IN" sz="3600" spc="-370" dirty="0"/>
              <a:t>T</a:t>
            </a:r>
            <a:r>
              <a:rPr lang="en-IN" sz="3600" spc="-375" dirty="0"/>
              <a:t>A</a:t>
            </a:r>
            <a:r>
              <a:rPr lang="en-IN" sz="3600" spc="15" dirty="0"/>
              <a:t>T</a:t>
            </a:r>
            <a:r>
              <a:rPr lang="en-IN" sz="3600" spc="-10" dirty="0"/>
              <a:t>E</a:t>
            </a:r>
            <a:r>
              <a:rPr lang="en-IN" sz="3600" spc="-20" dirty="0"/>
              <a:t>ME</a:t>
            </a:r>
            <a:r>
              <a:rPr lang="en-IN" sz="3600" spc="10" dirty="0"/>
              <a:t>NT</a:t>
            </a:r>
            <a:br>
              <a:rPr lang="en-IN" sz="3600" spc="1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529F-5A6E-FD90-41AC-07D87FCC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Problem Statement: Predicting gold prices accurately is crucial for investors and traders to make informed decisions. Traditional methods often lack precision due to the complexity of market dynamics and external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Objective: Develop a machine learning model that can predict gold prices with high accuracy using historical data and relevant features.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8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B4A4-4CC1-9AC4-CDC1-6A5D490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32155-ECDB-8160-BFEA-72B8C415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Data Collection: Gather historical gold prices and relevant economic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Data Preprocessing: Clean, normalize, and engineer features to prepare the dataset for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Model Selection: Explore various machine learning algorithms to identify the most suitable one for gold price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Model Training: Train the selected model using the preprocessed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Model Evaluation: Assess the performance of the trained model using evaluation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Deployment: Deploy the model in a production environment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18462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0EDD-EDC1-1C99-8C28-A24C8683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E3B7-EF88-6199-F5CC-24E2B27B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Investors: Individuals or organizations seeking to optimize their investment portfolio by leveraging predictive insights into gold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Traders: Professionals involved in buying and selling gold commodities who require accurate forecasts to execute profitable trades.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Financial Analysts: Experts analyzing market trends and advising clients on gold-related investment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0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5DF6-9118-8843-5ECE-CDC9D4F5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0614-5E40-F29B-0F01-F59F02C3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Accurate Predictions: Our machine learning model provides precise forecasts of gold prices, enabling users to make well-informed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Time Efficiency: By automating the prediction process, our solution saves time for investors and traders, allowing them to focus on strategic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Risk Mitigation: Anticipating gold price fluctuations helps users mitigate financial risks and optimize their investment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Competitive Advantage: Access to reliable predictions gives users a competitive edge in the volatile gold market, enhancing profitability and market positioning.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38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A37C-5FD9-4B2C-B1F8-A99656C3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7F8A-099F-4A8D-0FFC-42EEA9E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Data-driven Approach: Leveraging historical data and relevant features to train the machine learning model ensures robust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Interdisciplinary Expertise: Collaborating with domain experts in finance, economics, and data science to develop a comprehensive 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Scalability: The model can be scaled to accommodate additional data sources and adapt to evolving market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Continuous Improvement: Regular updates and refinements based on performance monitoring ensure the model remains accurate and relevant over time.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33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9AC1-5B2E-CBB4-C635-B2120F4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46CA-67C6-5454-E1AE-080120F6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Summary of Key Points: Recap the problem statement, project overview, end users, value proposition, and project highlights.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Call to Action: Encourage stakeholders to leverage the predictive power of our machine learning model for enhanced decision-making in gold investments and trading.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9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483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Söhne</vt:lpstr>
      <vt:lpstr>Trebuchet MS</vt:lpstr>
      <vt:lpstr>Berlin</vt:lpstr>
      <vt:lpstr> SANJAI K  </vt:lpstr>
      <vt:lpstr>Project Title</vt:lpstr>
      <vt:lpstr>Agenda</vt:lpstr>
      <vt:lpstr>PROBLEM STATEMENT </vt:lpstr>
      <vt:lpstr>Project overview</vt:lpstr>
      <vt:lpstr>End User</vt:lpstr>
      <vt:lpstr>Value Proposition</vt:lpstr>
      <vt:lpstr>Project Highlight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SURYAKUMAR.M</dc:title>
  <dc:creator>rajan c</dc:creator>
  <cp:lastModifiedBy>sanjai sanju</cp:lastModifiedBy>
  <cp:revision>3</cp:revision>
  <dcterms:created xsi:type="dcterms:W3CDTF">2024-04-04T11:02:57Z</dcterms:created>
  <dcterms:modified xsi:type="dcterms:W3CDTF">2024-04-05T08:39:20Z</dcterms:modified>
</cp:coreProperties>
</file>