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3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SANJAI.S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312203131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D76C2CC2BCE2F51B9B046B30F5D48152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