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DAC46A-B123-4BDC-8780-5D422133C5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98A22-279B-487F-82B6-4512B0AEF7BA}" v="12" dt="2024-07-07T14:54:33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i S" userId="c4bc0d7dda278865" providerId="LiveId" clId="{8AB98A22-279B-487F-82B6-4512B0AEF7BA}"/>
    <pc:docChg chg="undo custSel modSld sldOrd">
      <pc:chgData name="Sanjai S" userId="c4bc0d7dda278865" providerId="LiveId" clId="{8AB98A22-279B-487F-82B6-4512B0AEF7BA}" dt="2024-07-07T14:56:24.972" v="449" actId="20577"/>
      <pc:docMkLst>
        <pc:docMk/>
      </pc:docMkLst>
      <pc:sldChg chg="delSp modSp mod">
        <pc:chgData name="Sanjai S" userId="c4bc0d7dda278865" providerId="LiveId" clId="{8AB98A22-279B-487F-82B6-4512B0AEF7BA}" dt="2024-07-06T06:34:18.865" v="1" actId="21"/>
        <pc:sldMkLst>
          <pc:docMk/>
          <pc:sldMk cId="2292874236" sldId="256"/>
        </pc:sldMkLst>
        <pc:spChg chg="mod">
          <ac:chgData name="Sanjai S" userId="c4bc0d7dda278865" providerId="LiveId" clId="{8AB98A22-279B-487F-82B6-4512B0AEF7BA}" dt="2024-07-06T06:33:53.906" v="0" actId="113"/>
          <ac:spMkLst>
            <pc:docMk/>
            <pc:sldMk cId="2292874236" sldId="256"/>
            <ac:spMk id="2" creationId="{815DE0F1-9018-EEE0-2E46-752786F9328B}"/>
          </ac:spMkLst>
        </pc:spChg>
        <pc:spChg chg="del">
          <ac:chgData name="Sanjai S" userId="c4bc0d7dda278865" providerId="LiveId" clId="{8AB98A22-279B-487F-82B6-4512B0AEF7BA}" dt="2024-07-06T06:34:18.865" v="1" actId="21"/>
          <ac:spMkLst>
            <pc:docMk/>
            <pc:sldMk cId="2292874236" sldId="256"/>
            <ac:spMk id="3" creationId="{A42F7C98-2819-DB5E-7DCB-C1178EF69B39}"/>
          </ac:spMkLst>
        </pc:spChg>
      </pc:sldChg>
      <pc:sldChg chg="modSp mod">
        <pc:chgData name="Sanjai S" userId="c4bc0d7dda278865" providerId="LiveId" clId="{8AB98A22-279B-487F-82B6-4512B0AEF7BA}" dt="2024-07-07T14:07:28.188" v="176" actId="108"/>
        <pc:sldMkLst>
          <pc:docMk/>
          <pc:sldMk cId="3538619577" sldId="261"/>
        </pc:sldMkLst>
        <pc:spChg chg="mod">
          <ac:chgData name="Sanjai S" userId="c4bc0d7dda278865" providerId="LiveId" clId="{8AB98A22-279B-487F-82B6-4512B0AEF7BA}" dt="2024-07-07T14:07:28.188" v="176" actId="108"/>
          <ac:spMkLst>
            <pc:docMk/>
            <pc:sldMk cId="3538619577" sldId="261"/>
            <ac:spMk id="2" creationId="{6C0E3A6B-6B7D-C5FD-4000-CE7336B4CCAB}"/>
          </ac:spMkLst>
        </pc:spChg>
      </pc:sldChg>
      <pc:sldChg chg="addSp delSp modSp mod ord">
        <pc:chgData name="Sanjai S" userId="c4bc0d7dda278865" providerId="LiveId" clId="{8AB98A22-279B-487F-82B6-4512B0AEF7BA}" dt="2024-07-07T14:11:17.766" v="278" actId="313"/>
        <pc:sldMkLst>
          <pc:docMk/>
          <pc:sldMk cId="627308145" sldId="262"/>
        </pc:sldMkLst>
        <pc:spChg chg="mod">
          <ac:chgData name="Sanjai S" userId="c4bc0d7dda278865" providerId="LiveId" clId="{8AB98A22-279B-487F-82B6-4512B0AEF7BA}" dt="2024-07-07T14:07:31.931" v="177" actId="108"/>
          <ac:spMkLst>
            <pc:docMk/>
            <pc:sldMk cId="627308145" sldId="262"/>
            <ac:spMk id="2" creationId="{6C0E3A6B-6B7D-C5FD-4000-CE7336B4CCAB}"/>
          </ac:spMkLst>
        </pc:spChg>
        <pc:spChg chg="del">
          <ac:chgData name="Sanjai S" userId="c4bc0d7dda278865" providerId="LiveId" clId="{8AB98A22-279B-487F-82B6-4512B0AEF7BA}" dt="2024-07-06T08:13:39.771" v="6" actId="22"/>
          <ac:spMkLst>
            <pc:docMk/>
            <pc:sldMk cId="627308145" sldId="262"/>
            <ac:spMk id="3" creationId="{0426AC6A-1139-0CC4-9130-D32F39C2BBF5}"/>
          </ac:spMkLst>
        </pc:spChg>
        <pc:spChg chg="mod">
          <ac:chgData name="Sanjai S" userId="c4bc0d7dda278865" providerId="LiveId" clId="{8AB98A22-279B-487F-82B6-4512B0AEF7BA}" dt="2024-07-07T14:11:17.766" v="278" actId="313"/>
          <ac:spMkLst>
            <pc:docMk/>
            <pc:sldMk cId="627308145" sldId="262"/>
            <ac:spMk id="4" creationId="{0001BA8B-E894-2DEA-FC98-A81A006A5FEE}"/>
          </ac:spMkLst>
        </pc:spChg>
        <pc:picChg chg="add mod ord">
          <ac:chgData name="Sanjai S" userId="c4bc0d7dda278865" providerId="LiveId" clId="{8AB98A22-279B-487F-82B6-4512B0AEF7BA}" dt="2024-07-06T08:13:39.771" v="6" actId="22"/>
          <ac:picMkLst>
            <pc:docMk/>
            <pc:sldMk cId="627308145" sldId="262"/>
            <ac:picMk id="7" creationId="{9D18A5C1-8420-F887-584F-23BE3F718721}"/>
          </ac:picMkLst>
        </pc:picChg>
      </pc:sldChg>
      <pc:sldChg chg="addSp modSp mod">
        <pc:chgData name="Sanjai S" userId="c4bc0d7dda278865" providerId="LiveId" clId="{8AB98A22-279B-487F-82B6-4512B0AEF7BA}" dt="2024-07-07T14:07:36.286" v="178" actId="108"/>
        <pc:sldMkLst>
          <pc:docMk/>
          <pc:sldMk cId="3857978137" sldId="263"/>
        </pc:sldMkLst>
        <pc:spChg chg="mod">
          <ac:chgData name="Sanjai S" userId="c4bc0d7dda278865" providerId="LiveId" clId="{8AB98A22-279B-487F-82B6-4512B0AEF7BA}" dt="2024-07-07T14:07:36.286" v="178" actId="108"/>
          <ac:spMkLst>
            <pc:docMk/>
            <pc:sldMk cId="3857978137" sldId="263"/>
            <ac:spMk id="2" creationId="{6C0E3A6B-6B7D-C5FD-4000-CE7336B4CCAB}"/>
          </ac:spMkLst>
        </pc:spChg>
        <pc:spChg chg="mod">
          <ac:chgData name="Sanjai S" userId="c4bc0d7dda278865" providerId="LiveId" clId="{8AB98A22-279B-487F-82B6-4512B0AEF7BA}" dt="2024-07-07T14:06:27.097" v="149" actId="5793"/>
          <ac:spMkLst>
            <pc:docMk/>
            <pc:sldMk cId="3857978137" sldId="263"/>
            <ac:spMk id="4" creationId="{0001BA8B-E894-2DEA-FC98-A81A006A5FEE}"/>
          </ac:spMkLst>
        </pc:spChg>
        <pc:picChg chg="add mod">
          <ac:chgData name="Sanjai S" userId="c4bc0d7dda278865" providerId="LiveId" clId="{8AB98A22-279B-487F-82B6-4512B0AEF7BA}" dt="2024-07-06T08:20:49.021" v="19" actId="1076"/>
          <ac:picMkLst>
            <pc:docMk/>
            <pc:sldMk cId="3857978137" sldId="263"/>
            <ac:picMk id="7" creationId="{541613C0-CD52-89F6-B7C3-6CFA9D2996E5}"/>
          </ac:picMkLst>
        </pc:picChg>
      </pc:sldChg>
      <pc:sldChg chg="addSp delSp modSp mod">
        <pc:chgData name="Sanjai S" userId="c4bc0d7dda278865" providerId="LiveId" clId="{8AB98A22-279B-487F-82B6-4512B0AEF7BA}" dt="2024-07-07T14:26:31.587" v="366" actId="5793"/>
        <pc:sldMkLst>
          <pc:docMk/>
          <pc:sldMk cId="3496968594" sldId="264"/>
        </pc:sldMkLst>
        <pc:spChg chg="del">
          <ac:chgData name="Sanjai S" userId="c4bc0d7dda278865" providerId="LiveId" clId="{8AB98A22-279B-487F-82B6-4512B0AEF7BA}" dt="2024-07-07T14:16:32.506" v="279" actId="22"/>
          <ac:spMkLst>
            <pc:docMk/>
            <pc:sldMk cId="3496968594" sldId="264"/>
            <ac:spMk id="3" creationId="{0426AC6A-1139-0CC4-9130-D32F39C2BBF5}"/>
          </ac:spMkLst>
        </pc:spChg>
        <pc:spChg chg="mod">
          <ac:chgData name="Sanjai S" userId="c4bc0d7dda278865" providerId="LiveId" clId="{8AB98A22-279B-487F-82B6-4512B0AEF7BA}" dt="2024-07-07T14:26:31.587" v="366" actId="5793"/>
          <ac:spMkLst>
            <pc:docMk/>
            <pc:sldMk cId="3496968594" sldId="264"/>
            <ac:spMk id="4" creationId="{0001BA8B-E894-2DEA-FC98-A81A006A5FEE}"/>
          </ac:spMkLst>
        </pc:spChg>
        <pc:picChg chg="add mod ord">
          <ac:chgData name="Sanjai S" userId="c4bc0d7dda278865" providerId="LiveId" clId="{8AB98A22-279B-487F-82B6-4512B0AEF7BA}" dt="2024-07-07T14:16:32.506" v="279" actId="22"/>
          <ac:picMkLst>
            <pc:docMk/>
            <pc:sldMk cId="3496968594" sldId="264"/>
            <ac:picMk id="7" creationId="{699BDB31-6885-5522-D88C-A56643AF25CB}"/>
          </ac:picMkLst>
        </pc:picChg>
      </pc:sldChg>
      <pc:sldChg chg="addSp delSp modSp mod">
        <pc:chgData name="Sanjai S" userId="c4bc0d7dda278865" providerId="LiveId" clId="{8AB98A22-279B-487F-82B6-4512B0AEF7BA}" dt="2024-07-07T14:32:18.315" v="372" actId="108"/>
        <pc:sldMkLst>
          <pc:docMk/>
          <pc:sldMk cId="3992979375" sldId="265"/>
        </pc:sldMkLst>
        <pc:spChg chg="del">
          <ac:chgData name="Sanjai S" userId="c4bc0d7dda278865" providerId="LiveId" clId="{8AB98A22-279B-487F-82B6-4512B0AEF7BA}" dt="2024-07-07T14:27:41.359" v="367" actId="22"/>
          <ac:spMkLst>
            <pc:docMk/>
            <pc:sldMk cId="3992979375" sldId="265"/>
            <ac:spMk id="3" creationId="{0426AC6A-1139-0CC4-9130-D32F39C2BBF5}"/>
          </ac:spMkLst>
        </pc:spChg>
        <pc:spChg chg="mod">
          <ac:chgData name="Sanjai S" userId="c4bc0d7dda278865" providerId="LiveId" clId="{8AB98A22-279B-487F-82B6-4512B0AEF7BA}" dt="2024-07-07T14:32:18.315" v="372" actId="108"/>
          <ac:spMkLst>
            <pc:docMk/>
            <pc:sldMk cId="3992979375" sldId="265"/>
            <ac:spMk id="4" creationId="{0001BA8B-E894-2DEA-FC98-A81A006A5FEE}"/>
          </ac:spMkLst>
        </pc:spChg>
        <pc:picChg chg="add mod ord">
          <ac:chgData name="Sanjai S" userId="c4bc0d7dda278865" providerId="LiveId" clId="{8AB98A22-279B-487F-82B6-4512B0AEF7BA}" dt="2024-07-07T14:27:41.359" v="367" actId="22"/>
          <ac:picMkLst>
            <pc:docMk/>
            <pc:sldMk cId="3992979375" sldId="265"/>
            <ac:picMk id="7" creationId="{F8345469-4233-62CE-E97D-22CAE0B5F57A}"/>
          </ac:picMkLst>
        </pc:picChg>
      </pc:sldChg>
      <pc:sldChg chg="addSp delSp modSp mod modClrScheme chgLayout">
        <pc:chgData name="Sanjai S" userId="c4bc0d7dda278865" providerId="LiveId" clId="{8AB98A22-279B-487F-82B6-4512B0AEF7BA}" dt="2024-07-07T14:56:24.972" v="449" actId="20577"/>
        <pc:sldMkLst>
          <pc:docMk/>
          <pc:sldMk cId="2608556266" sldId="266"/>
        </pc:sldMkLst>
        <pc:spChg chg="mod ord">
          <ac:chgData name="Sanjai S" userId="c4bc0d7dda278865" providerId="LiveId" clId="{8AB98A22-279B-487F-82B6-4512B0AEF7BA}" dt="2024-07-07T14:41:08.694" v="378" actId="14100"/>
          <ac:spMkLst>
            <pc:docMk/>
            <pc:sldMk cId="2608556266" sldId="266"/>
            <ac:spMk id="2" creationId="{6C0E3A6B-6B7D-C5FD-4000-CE7336B4CCAB}"/>
          </ac:spMkLst>
        </pc:spChg>
        <pc:spChg chg="del mod ord">
          <ac:chgData name="Sanjai S" userId="c4bc0d7dda278865" providerId="LiveId" clId="{8AB98A22-279B-487F-82B6-4512B0AEF7BA}" dt="2024-07-07T14:40:26.621" v="373" actId="700"/>
          <ac:spMkLst>
            <pc:docMk/>
            <pc:sldMk cId="2608556266" sldId="266"/>
            <ac:spMk id="3" creationId="{0426AC6A-1139-0CC4-9130-D32F39C2BBF5}"/>
          </ac:spMkLst>
        </pc:spChg>
        <pc:spChg chg="del">
          <ac:chgData name="Sanjai S" userId="c4bc0d7dda278865" providerId="LiveId" clId="{8AB98A22-279B-487F-82B6-4512B0AEF7BA}" dt="2024-07-07T14:40:26.621" v="373" actId="700"/>
          <ac:spMkLst>
            <pc:docMk/>
            <pc:sldMk cId="2608556266" sldId="266"/>
            <ac:spMk id="4" creationId="{0001BA8B-E894-2DEA-FC98-A81A006A5FEE}"/>
          </ac:spMkLst>
        </pc:spChg>
        <pc:spChg chg="add mod ord">
          <ac:chgData name="Sanjai S" userId="c4bc0d7dda278865" providerId="LiveId" clId="{8AB98A22-279B-487F-82B6-4512B0AEF7BA}" dt="2024-07-07T14:56:24.972" v="449" actId="20577"/>
          <ac:spMkLst>
            <pc:docMk/>
            <pc:sldMk cId="2608556266" sldId="266"/>
            <ac:spMk id="6" creationId="{3876285A-611C-CB61-D0BB-68084A9D91F6}"/>
          </ac:spMkLst>
        </pc:spChg>
        <pc:spChg chg="add">
          <ac:chgData name="Sanjai S" userId="c4bc0d7dda278865" providerId="LiveId" clId="{8AB98A22-279B-487F-82B6-4512B0AEF7BA}" dt="2024-07-07T14:54:04.837" v="407"/>
          <ac:spMkLst>
            <pc:docMk/>
            <pc:sldMk cId="2608556266" sldId="266"/>
            <ac:spMk id="7" creationId="{F11675B5-C756-90FC-9C6F-B0E89064FF26}"/>
          </ac:spMkLst>
        </pc:spChg>
        <pc:spChg chg="add">
          <ac:chgData name="Sanjai S" userId="c4bc0d7dda278865" providerId="LiveId" clId="{8AB98A22-279B-487F-82B6-4512B0AEF7BA}" dt="2024-07-07T14:54:07.494" v="408"/>
          <ac:spMkLst>
            <pc:docMk/>
            <pc:sldMk cId="2608556266" sldId="266"/>
            <ac:spMk id="8" creationId="{F5C334FC-F80B-A1BF-586D-C446425C177E}"/>
          </ac:spMkLst>
        </pc:spChg>
        <pc:spChg chg="add">
          <ac:chgData name="Sanjai S" userId="c4bc0d7dda278865" providerId="LiveId" clId="{8AB98A22-279B-487F-82B6-4512B0AEF7BA}" dt="2024-07-07T14:54:13.902" v="409"/>
          <ac:spMkLst>
            <pc:docMk/>
            <pc:sldMk cId="2608556266" sldId="266"/>
            <ac:spMk id="9" creationId="{5F1BFAA5-E6D2-50A5-4772-59DDEE5AA804}"/>
          </ac:spMkLst>
        </pc:spChg>
        <pc:spChg chg="add">
          <ac:chgData name="Sanjai S" userId="c4bc0d7dda278865" providerId="LiveId" clId="{8AB98A22-279B-487F-82B6-4512B0AEF7BA}" dt="2024-07-07T14:54:23.760" v="412"/>
          <ac:spMkLst>
            <pc:docMk/>
            <pc:sldMk cId="2608556266" sldId="266"/>
            <ac:spMk id="10" creationId="{54F61C50-51AB-C737-624E-D83632076ADA}"/>
          </ac:spMkLst>
        </pc:spChg>
        <pc:spChg chg="add">
          <ac:chgData name="Sanjai S" userId="c4bc0d7dda278865" providerId="LiveId" clId="{8AB98A22-279B-487F-82B6-4512B0AEF7BA}" dt="2024-07-07T14:54:31.587" v="414"/>
          <ac:spMkLst>
            <pc:docMk/>
            <pc:sldMk cId="2608556266" sldId="266"/>
            <ac:spMk id="11" creationId="{F9254917-86B9-6313-180D-6C0B6EEEA5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5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8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1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2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83FA50-C5E4-4EE2-817C-41036DDC03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D22AFA-1697-43EC-B278-05F1982A47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E0F1-9018-EEE0-2E46-752786F93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Swiggy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FC14D-FED3-7BFF-4AA7-C75A25ACB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36" y="173164"/>
            <a:ext cx="3914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7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A6B-6B7D-C5FD-4000-CE7336B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616"/>
            <a:ext cx="3200400" cy="7498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Correlation of Factors Affecting Average Rating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345469-4233-62CE-E97D-22CAE0B5F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323" y="2127078"/>
            <a:ext cx="5763429" cy="24673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BA8B-E894-2DEA-FC98-A81A006A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56232"/>
            <a:ext cx="3200400" cy="4448972"/>
          </a:xfrm>
        </p:spPr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customers seem to rate consistently around the lower average rating (just above 3).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broader peak at higher average ratings (around 4.0) indicates positive sentiment.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Investigate factors influencing the lower average ratings.</a:t>
            </a:r>
          </a:p>
          <a:p>
            <a:pPr>
              <a:buClrTx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7EC7-9F7D-7C48-D6E1-188E55BF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7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A6B-6B7D-C5FD-4000-CE7336B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5308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Recommendations</a:t>
            </a:r>
            <a:endParaRPr lang="en-US" sz="24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6285A-611C-CB61-D0BB-68084A9D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3178"/>
            <a:ext cx="10058400" cy="4095916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endParaRPr lang="en-US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/>
              <a:t>Target </a:t>
            </a:r>
            <a:r>
              <a:rPr lang="en-US" dirty="0"/>
              <a:t>marketing campaigns based on customer preferences and behavior.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Feature top-rated restaurants prominently to boost visibility and orders.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Optimize delivery times in high-demand areas to improve customer satisfaction.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Implement loyalty programs to retain high-value customers.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Entering higher-priced categories (above $900) and partnering with premium restaurants to attract the premium market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7EC7-9F7D-7C48-D6E1-188E55BF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08135E-4125-7EA2-F264-24DD62EF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68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 10 Areas with Most Restaurants &amp; Restaurant count by City</a:t>
            </a:r>
            <a:endParaRPr lang="en-US" sz="2400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AD5D86-955E-4BAC-197E-48868BCB2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464" y="1719166"/>
            <a:ext cx="4349498" cy="382005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1ABE6D-FC56-493F-A722-345D4CB76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85146"/>
            <a:ext cx="3200400" cy="3820058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Tree Chart effectively displays the hierarchical relationship.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types used Area, City &amp; Restaurant count.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 Area Rohini, Delhi with a 257 count.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Last Ashok Nagar, Bangalore with a count of 113.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Kolkata has highest restaurant of 1346 &amp; Surat has 512.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07B998-8BD0-4849-E152-9F2F3DF31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37" y="163448"/>
            <a:ext cx="3914775" cy="1171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E39EDE-6C62-556E-D293-228AC43C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520" y="1785850"/>
            <a:ext cx="3459480" cy="38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D8A2-0758-D5BC-C7A4-A80751EA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89" y="432636"/>
            <a:ext cx="3279073" cy="1171575"/>
          </a:xfrm>
        </p:spPr>
        <p:txBody>
          <a:bodyPr>
            <a:normAutofit/>
          </a:bodyPr>
          <a:lstStyle/>
          <a:p>
            <a:pPr marL="457200" algn="ctr" rtl="0">
              <a:spcBef>
                <a:spcPts val="1200"/>
              </a:spcBef>
              <a:spcAft>
                <a:spcPts val="1200"/>
              </a:spcAft>
            </a:pPr>
            <a:r>
              <a:rPr lang="en-US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Top Food Types in Each City</a:t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65B8E-C3F9-CA2D-CB7C-A353F0C8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192" y="2103120"/>
            <a:ext cx="3200400" cy="4138076"/>
          </a:xfrm>
        </p:spPr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tabular format is straightforward and easy to interpret.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a Measure “Food Type Count”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table can highlight market trends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5F84AF1-978A-DFFA-0AD8-3FB2D631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4544" y="1439619"/>
            <a:ext cx="3469192" cy="161427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676685-77CE-D50E-238B-D8ECABE6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753" y="1492605"/>
            <a:ext cx="3200400" cy="1431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97461-0039-21C4-E17C-3DF7830C4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759" y="3478312"/>
            <a:ext cx="3163393" cy="960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DC2835-9AFD-A386-AC6B-B2C6F3415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492" y="3478312"/>
            <a:ext cx="3458244" cy="10429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73435D-7C2A-FBAA-7A89-918D07166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776" y="4946236"/>
            <a:ext cx="3154376" cy="9605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EB4855-7E51-4362-A6C6-F245CD540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6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30AE-E10E-4306-4FA3-4F6FDC36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2796"/>
            <a:ext cx="3200400" cy="7406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Top Rated Swiggy Restaurants (In %) Above 4.5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74B549-998A-4D0D-1106-11D2B622A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119" y="1554480"/>
            <a:ext cx="5010849" cy="31912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4C814-5462-460D-ED8C-1E0787914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47088"/>
            <a:ext cx="3200400" cy="4458116"/>
          </a:xfrm>
        </p:spPr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Stacked Column Chart effectively shows the proportion of top-rated restaurants relative to all restaurants.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Identifying this helping to focus on successful regions and address areas needing improvement.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06811-FE4D-8BA6-88DF-E51C27EB6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F8E79-2692-D3D5-D87B-8B7A8C98C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88" y="4981653"/>
            <a:ext cx="363016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2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A6B-6B7D-C5FD-4000-CE7336B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616"/>
            <a:ext cx="3200400" cy="7498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Correlation of Factors Affecting Average Rating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874CE2-F11D-4DA1-D22A-6E80C4F58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341" y="1581883"/>
            <a:ext cx="3686689" cy="16766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BA8B-E894-2DEA-FC98-A81A006A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56232"/>
            <a:ext cx="3200400" cy="4448972"/>
          </a:xfrm>
        </p:spPr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Comparing these Price and delivery time has a notable impact on ratting.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between Rating and Delivery Time indicates that the  longer delivery times tend to result in lower customer ratings.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7EC7-9F7D-7C48-D6E1-188E55BF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AE1E9-8DDF-4A20-3C65-5DE57052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89" y="3992809"/>
            <a:ext cx="3686689" cy="179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EA2ED-FCF6-D207-C5AC-538FDD7B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483" y="1495513"/>
            <a:ext cx="340090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A6B-6B7D-C5FD-4000-CE7336B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953"/>
            <a:ext cx="3200400" cy="466344"/>
          </a:xfrm>
        </p:spPr>
        <p:txBody>
          <a:bodyPr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Price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BA8B-E894-2DEA-FC98-A81A006A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1549492"/>
            <a:ext cx="3200400" cy="4448972"/>
          </a:xfrm>
        </p:spPr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this mid-range prices dominates the market.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0-100 – This range has very low demand, as people less likely purchase this price range items.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the status top price rand indicates that there will be a significant opportunity available in  premium market.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7EC7-9F7D-7C48-D6E1-188E55BF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50F4C4-4B48-07B9-DDD1-48158FB1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9408" y="1892886"/>
            <a:ext cx="6430272" cy="3429479"/>
          </a:xfrm>
        </p:spPr>
      </p:pic>
    </p:spTree>
    <p:extLst>
      <p:ext uri="{BB962C8B-B14F-4D97-AF65-F5344CB8AC3E}">
        <p14:creationId xmlns:p14="http://schemas.microsoft.com/office/powerpoint/2010/main" val="353861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A6B-6B7D-C5FD-4000-CE7336B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616"/>
            <a:ext cx="3200400" cy="576072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Delivery Time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8A5C1-8420-F887-584F-23BE3F718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114" y="1669814"/>
            <a:ext cx="3381847" cy="33818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BA8B-E894-2DEA-FC98-A81A006A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56232"/>
            <a:ext cx="3200400" cy="4448972"/>
          </a:xfrm>
        </p:spPr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we saw before delivery time has a significant effect on the customer satisfaction.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Identifying restaurants with consistently long delivery times can help target operational improvements and streamline delivery processes.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7EC7-9F7D-7C48-D6E1-188E55BF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A6B-6B7D-C5FD-4000-CE7336B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616"/>
            <a:ext cx="3200400" cy="749808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The types of cuisines offered by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AC6A-1139-0CC4-9130-D32F39C2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BA8B-E894-2DEA-FC98-A81A006A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56232"/>
            <a:ext cx="3200400" cy="4448972"/>
          </a:xfrm>
        </p:spPr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Used Pic chart to show the distribution of the food type.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Indian cuisine is the most popular, representing 20.88% of the offerings 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7EC7-9F7D-7C48-D6E1-188E55BF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613C0-CD52-89F6-B7C3-6CFA9D29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22" y="1732724"/>
            <a:ext cx="481079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A6B-6B7D-C5FD-4000-CE7336B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616"/>
            <a:ext cx="3200400" cy="7498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Correlation of Factors Affecting Average Rating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9BDB31-6885-5522-D88C-A56643AF2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271" y="1645998"/>
            <a:ext cx="3991532" cy="34294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BA8B-E894-2DEA-FC98-A81A006A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56232"/>
            <a:ext cx="3200400" cy="4448972"/>
          </a:xfrm>
        </p:spPr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Table visual to present the data. And slicer to filter the data.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Identify densely populated areas with high restaurant counts.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areas are potential hotspots for Swiggy delivery services.</a:t>
            </a:r>
          </a:p>
          <a:p>
            <a:pPr>
              <a:buClrTx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7EC7-9F7D-7C48-D6E1-188E55BF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4" y="95338"/>
            <a:ext cx="3914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68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434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Swiggy Analysis</vt:lpstr>
      <vt:lpstr>Top 10 Areas with Most Restaurants &amp; Restaurant count by City</vt:lpstr>
      <vt:lpstr>Top Food Types in Each City </vt:lpstr>
      <vt:lpstr>Top Rated Swiggy Restaurants (In %) Above 4.5</vt:lpstr>
      <vt:lpstr>Correlation of Factors Affecting Average Rating</vt:lpstr>
      <vt:lpstr>Price Analysis</vt:lpstr>
      <vt:lpstr>Delivery Time Analysis</vt:lpstr>
      <vt:lpstr>The types of cuisines offered by Restaurants</vt:lpstr>
      <vt:lpstr>Correlation of Factors Affecting Average Rating</vt:lpstr>
      <vt:lpstr>Correlation of Factors Affecting Average Rating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Sanjai S</dc:creator>
  <cp:lastModifiedBy>Sanjai S</cp:lastModifiedBy>
  <cp:revision>1</cp:revision>
  <dcterms:created xsi:type="dcterms:W3CDTF">2024-07-06T03:41:38Z</dcterms:created>
  <dcterms:modified xsi:type="dcterms:W3CDTF">2024-07-07T14:56:25Z</dcterms:modified>
</cp:coreProperties>
</file>