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Handjet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6D41D-F010-431E-A004-C026064D4DCD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F8492-C600-4407-83F7-D11642DDB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1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hishing_demo.mp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7324167" y="2324100"/>
            <a:ext cx="3639666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40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T-Rex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39949" y="4952888"/>
            <a:ext cx="2823716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Rishikesh 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339949" y="6740842"/>
            <a:ext cx="2823716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Rohit 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20284" y="5846865"/>
            <a:ext cx="2823716" cy="688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Sanjai Sam 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84DDF-9EED-CEB6-B9C7-C29F660F236C}"/>
              </a:ext>
            </a:extLst>
          </p:cNvPr>
          <p:cNvSpPr txBox="1"/>
          <p:nvPr/>
        </p:nvSpPr>
        <p:spPr>
          <a:xfrm>
            <a:off x="3657600" y="16383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A Real-Time browser extension for Phishing Detection</a:t>
            </a:r>
            <a:endParaRPr lang="en-IN" sz="4800" dirty="0">
              <a:solidFill>
                <a:schemeClr val="tx1">
                  <a:lumMod val="65000"/>
                  <a:lumOff val="35000"/>
                </a:schemeClr>
              </a:solidFill>
              <a:latin typeface="Handjet Bold" panose="020B0604020202020204" charset="0"/>
              <a:cs typeface="Handjet Bol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B5634-635C-DC13-8DCE-19C4700F2B07}"/>
              </a:ext>
            </a:extLst>
          </p:cNvPr>
          <p:cNvSpPr txBox="1"/>
          <p:nvPr/>
        </p:nvSpPr>
        <p:spPr>
          <a:xfrm>
            <a:off x="3657600" y="4094814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Team Members:</a:t>
            </a:r>
            <a:endParaRPr lang="en-IN" sz="4000" dirty="0">
              <a:solidFill>
                <a:schemeClr val="tx1">
                  <a:lumMod val="75000"/>
                  <a:lumOff val="25000"/>
                </a:schemeClr>
              </a:solidFill>
              <a:latin typeface="Handjet Bold" panose="020B0604020202020204" charset="0"/>
              <a:cs typeface="Handjet Bold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7323D3-C3E2-3132-FC9F-AB531A56540D}"/>
              </a:ext>
            </a:extLst>
          </p:cNvPr>
          <p:cNvSpPr txBox="1"/>
          <p:nvPr/>
        </p:nvSpPr>
        <p:spPr>
          <a:xfrm>
            <a:off x="723900" y="1714500"/>
            <a:ext cx="16840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ndjet Bold" panose="020B0604020202020204" charset="0"/>
                <a:cs typeface="Handjet Bold" panose="020B0604020202020204" charset="0"/>
              </a:rPr>
              <a:t>Brief Summary: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PhishGuard is a </a:t>
            </a:r>
            <a:r>
              <a:rPr lang="en-US" sz="2400" b="0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Chrome Extension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against phishing attacks,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real-time, multi-layered URL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 of 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centralized API for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threat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users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the most phishing methods with clear, immediate notifications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Key Objectives: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unmatched accuracy in real-time phishing URL detection, reducing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false positives for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browsing.</a:t>
            </a:r>
            <a:endParaRPr lang="en-US" sz="2400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dynamic,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constantly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updated 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API integration,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equipping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users with mi</a:t>
            </a:r>
            <a:r>
              <a:rPr lang="en-US" sz="2400" dirty="0">
                <a:solidFill>
                  <a:srgbClr val="19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nute-by-minute defense against new threats.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Target Audience: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internet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of 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proactive,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trustworthy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defense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 phishing,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19191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institutions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online security,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those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dealing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 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sensitive financial or personal 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4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9D2E3E-8D93-6530-A886-4783D5034E41}"/>
              </a:ext>
            </a:extLst>
          </p:cNvPr>
          <p:cNvSpPr txBox="1"/>
          <p:nvPr/>
        </p:nvSpPr>
        <p:spPr>
          <a:xfrm>
            <a:off x="381000" y="1638300"/>
            <a:ext cx="17907000" cy="8479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Features Implemented: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Collaboration: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team communication and file sharing, ensuring smooth project execution.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Task Management: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Facilitated effective task assignment and tracking, enhancing project timeline compliance.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Reporting: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actionable insights through in-depth project progress and resource utilization reports.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Key Screens: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Project Dashboard: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Offered a single-point view of project status, emphasizing key metrics for prompt action.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Gantt Chart Interface: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easy project scheduling and dependency management, improving planning accuracy.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Team Communication Center: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Simplified real-time conversations and file sharing, facilitating effortless team coordination.</a:t>
            </a:r>
          </a:p>
          <a:p>
            <a:endParaRPr lang="en-US" sz="2400" dirty="0"/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Enhanced Functionalities: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Personalizable Workflow Automation: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users to personalize project workflows, enhancing productivity and minimizing manual intervention.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Resource Allocation: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team member allocation according to skill and availability, maximizing productivity.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Third-Party Integrations: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platform functionality by integrating with critical business applications, reducing data friction.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324600" y="800100"/>
            <a:ext cx="4495799" cy="1383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4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Live Demo Walkthrough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9BE7E-3962-A80C-78D3-F5DBB80E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581400"/>
            <a:ext cx="6008077" cy="3124200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3A6B84C-3160-2303-E87C-CAA71EE6EA1E}"/>
              </a:ext>
            </a:extLst>
          </p:cNvPr>
          <p:cNvCxnSpPr>
            <a:cxnSpLocks/>
          </p:cNvCxnSpPr>
          <p:nvPr/>
        </p:nvCxnSpPr>
        <p:spPr>
          <a:xfrm flipV="1">
            <a:off x="4800600" y="3162300"/>
            <a:ext cx="1828800" cy="12954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screenshot of a computer&#10;&#10;AI-generated content may be incorrect.">
            <a:hlinkClick r:id="rId3" action="ppaction://hlinkfile"/>
            <a:extLst>
              <a:ext uri="{FF2B5EF4-FFF2-40B4-BE49-F238E27FC236}">
                <a16:creationId xmlns:a16="http://schemas.microsoft.com/office/drawing/2014/main" id="{BE5CECC7-FEA1-3963-12F0-088CA2781D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810000"/>
            <a:ext cx="5553167" cy="4343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5FB701-B082-53BD-F657-92E0F023F03F}"/>
              </a:ext>
            </a:extLst>
          </p:cNvPr>
          <p:cNvSpPr txBox="1"/>
          <p:nvPr/>
        </p:nvSpPr>
        <p:spPr>
          <a:xfrm>
            <a:off x="6629401" y="2931467"/>
            <a:ext cx="2971800" cy="459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Indication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98F1AF-AF61-E1AE-91B1-D27A5BB487CD}"/>
              </a:ext>
            </a:extLst>
          </p:cNvPr>
          <p:cNvSpPr txBox="1"/>
          <p:nvPr/>
        </p:nvSpPr>
        <p:spPr>
          <a:xfrm>
            <a:off x="11124634" y="3210456"/>
            <a:ext cx="312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Video: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315200" y="726430"/>
            <a:ext cx="3033461" cy="13832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4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Key Test Cases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F8E735-47A2-FE28-4C29-1773968DC47E}"/>
              </a:ext>
            </a:extLst>
          </p:cNvPr>
          <p:cNvSpPr txBox="1"/>
          <p:nvPr/>
        </p:nvSpPr>
        <p:spPr>
          <a:xfrm>
            <a:off x="304800" y="2109694"/>
            <a:ext cx="17678400" cy="7617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Performance Metrics: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page load time: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5 seconds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API response time: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500 milliseconds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failed requests: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1%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rate: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loss rate: </a:t>
            </a:r>
            <a:r>
              <a:rPr lang="en-US" sz="25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Result Summary: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Unwavering Performance: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showed faultless operation and unprecedented stability, well beyond all performance standards.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Exceptional User Adoption: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design and trouble-free workflows produced instant user uptake and overwhelming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Completeness &amp; Reliability: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intended features were released with unwavering reliability, offering a solid and complete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705600" y="480953"/>
            <a:ext cx="3954636" cy="1396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Real-World 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A1B71-62B1-3185-C738-95DCC8EC5962}"/>
              </a:ext>
            </a:extLst>
          </p:cNvPr>
          <p:cNvSpPr txBox="1"/>
          <p:nvPr/>
        </p:nvSpPr>
        <p:spPr>
          <a:xfrm>
            <a:off x="498987" y="1878398"/>
            <a:ext cx="17789013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ndjet Bold" panose="020B0604020202020204" charset="0"/>
                <a:cs typeface="Handjet Bold" panose="020B0604020202020204" charset="0"/>
              </a:rPr>
              <a:t>Challenges Overcome:</a:t>
            </a:r>
            <a:b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Migration and Integration: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Engineered seamless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data migration,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vital information integrity and ensuring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around-the-clock user operations.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Performance: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system that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scales 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effortlessly,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peak performance even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face of explosive user growth.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Adoption and Training: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Developed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rapid user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through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training,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immediate and large-scale platform adaption.</a:t>
            </a:r>
            <a:endParaRPr lang="en-US" sz="2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b="0" i="0" u="sng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andjet Bold" panose="020B0604020202020204" charset="0"/>
                <a:cs typeface="Handjet Bold" panose="020B0604020202020204" charset="0"/>
              </a:rPr>
              <a:t>Key Takeaways:</a:t>
            </a:r>
          </a:p>
          <a:p>
            <a:endParaRPr lang="en-US" sz="2400" b="0" i="0" u="sng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andjet Bold" panose="020B0604020202020204" charset="0"/>
              <a:cs typeface="Handjet Bold" panose="020B060402020202020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Design: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 experience that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ahead of 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surpasses user expectations is the foundation of outstanding product success.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Performance: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Construction for inherent scalability is not merely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choice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a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market viability.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and Collaboration: 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communication is the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intensified team synergy and project success</a:t>
            </a:r>
            <a:r>
              <a:rPr lang="en-US" sz="2500" b="0" i="0" dirty="0">
                <a:solidFill>
                  <a:srgbClr val="19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858000" y="723900"/>
            <a:ext cx="3535929" cy="1396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4800" b="1" dirty="0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Planned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2ED28-0D59-1D63-35A6-05DB22D13CAC}"/>
              </a:ext>
            </a:extLst>
          </p:cNvPr>
          <p:cNvSpPr txBox="1"/>
          <p:nvPr/>
        </p:nvSpPr>
        <p:spPr>
          <a:xfrm>
            <a:off x="457200" y="2190206"/>
            <a:ext cx="1767840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User Feedback-Based Improvements: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Transformative Dashboard Customization: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users create their own dashboards to see the most important project information quickly, saving them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 Dependency Tracking: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complex project plans easier to understand with visual charts that show how tasks depend on each other, preventing delays.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Seamless, Integrated Live Collaboration: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real-time team collaboration tools directly into the platform, making it easier for teams to work together without switching to other apps.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Handjet Bold" panose="020B0604020202020204" charset="0"/>
                <a:cs typeface="Handjet Bold" panose="020B0604020202020204" charset="0"/>
              </a:rPr>
              <a:t>Next Milestones:</a:t>
            </a:r>
          </a:p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Enterprise Beta Release: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 platform scalability via thorough enterprise testing for smooth large-scale deployment.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Developer Innovation: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custom enterprise solutions by releasing a strong API, enhancing platform capabilities through third-party development.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URL Indexing and Retrieval: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facilitate quick retrieval and minimize redundant analysis for future detection, intelligent URL indexing and retrieval can be achieved by utilizing machine learning to generate a dynamic index of checked URLs.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6301555" y="4103434"/>
            <a:ext cx="5684890" cy="17372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6"/>
              </a:lnSpc>
            </a:pPr>
            <a:r>
              <a:rPr lang="en-US" sz="9200" b="1" spc="1067">
                <a:solidFill>
                  <a:srgbClr val="545454"/>
                </a:solidFill>
                <a:latin typeface="Handjet Bold"/>
                <a:ea typeface="Handjet Bold"/>
                <a:cs typeface="Handjet Bold"/>
                <a:sym typeface="Handjet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732</Words>
  <Application>Microsoft Office PowerPoint</Application>
  <PresentationFormat>Custom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Wingdings</vt:lpstr>
      <vt:lpstr>Handjet Bold</vt:lpstr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cp:lastModifiedBy>Rishi Kesh</cp:lastModifiedBy>
  <cp:revision>6</cp:revision>
  <dcterms:created xsi:type="dcterms:W3CDTF">2006-08-16T00:00:00Z</dcterms:created>
  <dcterms:modified xsi:type="dcterms:W3CDTF">2025-03-29T08:29:53Z</dcterms:modified>
  <dc:identifier>DAGbVqruDnM</dc:identifier>
</cp:coreProperties>
</file>