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160AA0-87BF-4722-B4C5-6FA8764F71BB}" v="46" dt="2023-02-22T12:09:59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A943-4DC6-7C19-1BBB-9411AE712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9BE5D-B3CA-D49E-0E85-CACC4519E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22D95-D2E3-F99A-604C-F27CD6C9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E178-6AE3-4271-B085-27157C0A0826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4AD8C-F3BB-407F-10C5-3DA4AE4A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59BBF-C9A7-6F2E-0D62-62FE5787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150F-AA7F-4104-9454-21F3900B9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16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C2763-1CDC-C6A5-6794-408D6B2B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A69DB-E77A-0ABD-A8A3-6DF6237E1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A2010-48DF-951F-9352-D1E94D8D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E178-6AE3-4271-B085-27157C0A0826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E93F5-AFFB-1E9D-C376-97F9EEF69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E71FF-E46B-6F7C-CE78-48C0CB3E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150F-AA7F-4104-9454-21F3900B9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50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8A0646-46FD-C91F-246B-D8E038AA6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4FAAF-C8D2-768C-CF19-65BD2EBD9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4B3E9-5A0E-A076-ACFF-9DDCDF9E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E178-6AE3-4271-B085-27157C0A0826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EFDF9-8476-973F-EF12-EBD5860E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BB61C-E07B-08B6-D707-9F6632A8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150F-AA7F-4104-9454-21F3900B9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20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4838-B046-BA52-5696-8CC48112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A0372-C408-1C46-289B-231D582B9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5C539-C88C-7D3A-6DF7-EE429797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E178-6AE3-4271-B085-27157C0A0826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8B17B-4DFD-B040-EC70-ECAFDD272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304CE-854B-F2FF-D497-2E784EC5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150F-AA7F-4104-9454-21F3900B9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13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60622-815B-6447-5E75-40F01778C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996EF-9DC6-AF26-077E-60DBF85A6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B5ED7-B9DD-B348-C09E-0A4478BD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E178-6AE3-4271-B085-27157C0A0826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384F-95B1-DB43-8B80-AE57173B5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BEDB5-E975-14EE-55A1-14D3466F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150F-AA7F-4104-9454-21F3900B9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69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01F5-FC60-6E91-E541-49623857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818E6-9E70-4015-3A06-0E373DDEA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533C9-9D06-CAAE-0C60-A4C7B29F4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1E9C8-EAB4-552A-2D4A-E75AEE21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E178-6AE3-4271-B085-27157C0A0826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5826A-4F2E-FD78-101F-C841EECA1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B9919-D4CD-ED8F-BF49-A0EAC2D14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150F-AA7F-4104-9454-21F3900B9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21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CCA8-B9FC-3489-FAC7-6CE0CD5C8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6ECBF-430C-326E-8FCB-AA8C0E99F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F0292-9AD0-5ED5-4406-7D7EEA64C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31454A-876F-2FA3-9D27-31E6B0D95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C7C49-8F57-2940-85C3-706C0E24A4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685D1-4DA8-D1AE-EB23-5ED7D34E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E178-6AE3-4271-B085-27157C0A0826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4C7B38-ED33-CABB-FEDF-C5D5C795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8433C-8C5A-7197-83D8-9D9A00E7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150F-AA7F-4104-9454-21F3900B9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17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D9869-D8EE-D205-7505-1B276A17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9A955-1400-495B-667A-1208327B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E178-6AE3-4271-B085-27157C0A0826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AD3F9-64D7-39A6-6F11-CB50087D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C4075-0B20-A6F3-FAF6-A431619B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150F-AA7F-4104-9454-21F3900B9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16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44F5E4-B4CA-A206-D589-389E1FCF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E178-6AE3-4271-B085-27157C0A0826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60F477-F951-D1C9-7144-E2EAB5B64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1BE6A-13BA-E594-8AA1-3CA34E70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150F-AA7F-4104-9454-21F3900B9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14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90598-114C-5A59-40F8-6AB74D78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A7B0F-B18B-D69F-4C88-D288BD508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74EFD-B8DF-FA87-8ABD-BC5C2D920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9CCFA-9449-1C4A-01AE-5702EAA8A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E178-6AE3-4271-B085-27157C0A0826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68865-87B9-C6B4-B7CE-43CC62DA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9252C-7F0B-7D7D-2759-EA6363E1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150F-AA7F-4104-9454-21F3900B9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83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67F5F-25F6-4190-3C54-D1232AD91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11C42-7726-1979-210E-3304B9E83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EB651-3609-993D-10B0-8CBA77E5E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BDAD7-1C69-9150-54D8-6B56532EE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E178-6AE3-4271-B085-27157C0A0826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8DE65-D3D5-9E97-3FA1-FEA8A03AD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B5B48-250F-6D82-76EA-62DB5E7C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150F-AA7F-4104-9454-21F3900B9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87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CBDD1-C09D-E950-6A05-1C5507EAC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D2E52-0D24-74A5-43BC-4AA3833D1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FD904-76BE-5529-6162-CB8DE5775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3E178-6AE3-4271-B085-27157C0A0826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A40A0-9084-C60A-F9E7-BA2BAB17F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B852E-D9D8-A08C-3852-9BEC4CDB8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4150F-AA7F-4104-9454-21F3900B9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9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FC70FD-42A4-0065-5DEB-B6952ACAEC61}"/>
              </a:ext>
            </a:extLst>
          </p:cNvPr>
          <p:cNvSpPr/>
          <p:nvPr/>
        </p:nvSpPr>
        <p:spPr>
          <a:xfrm>
            <a:off x="0" y="0"/>
            <a:ext cx="1219200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B324EA-5F2A-BEDB-CD47-2389550F75E0}"/>
              </a:ext>
            </a:extLst>
          </p:cNvPr>
          <p:cNvSpPr/>
          <p:nvPr/>
        </p:nvSpPr>
        <p:spPr>
          <a:xfrm>
            <a:off x="121920" y="1422400"/>
            <a:ext cx="3007360" cy="282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366EAB-9FA2-C842-E878-21F7B0690018}"/>
              </a:ext>
            </a:extLst>
          </p:cNvPr>
          <p:cNvCxnSpPr/>
          <p:nvPr/>
        </p:nvCxnSpPr>
        <p:spPr>
          <a:xfrm>
            <a:off x="4328160" y="1605280"/>
            <a:ext cx="680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0A58A0-5F05-6F66-0BAA-D74577276359}"/>
              </a:ext>
            </a:extLst>
          </p:cNvPr>
          <p:cNvCxnSpPr/>
          <p:nvPr/>
        </p:nvCxnSpPr>
        <p:spPr>
          <a:xfrm>
            <a:off x="4328160" y="2062480"/>
            <a:ext cx="680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F26DDB-22CA-54F4-C568-CA45F6C70A3F}"/>
              </a:ext>
            </a:extLst>
          </p:cNvPr>
          <p:cNvCxnSpPr/>
          <p:nvPr/>
        </p:nvCxnSpPr>
        <p:spPr>
          <a:xfrm>
            <a:off x="4287520" y="2458720"/>
            <a:ext cx="680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22A47A-622D-4FBB-FEA2-D8CB913240D0}"/>
              </a:ext>
            </a:extLst>
          </p:cNvPr>
          <p:cNvCxnSpPr/>
          <p:nvPr/>
        </p:nvCxnSpPr>
        <p:spPr>
          <a:xfrm>
            <a:off x="4297680" y="3312160"/>
            <a:ext cx="680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99F3D9-D393-3D2D-C66C-BB33DD50D6FD}"/>
              </a:ext>
            </a:extLst>
          </p:cNvPr>
          <p:cNvCxnSpPr/>
          <p:nvPr/>
        </p:nvCxnSpPr>
        <p:spPr>
          <a:xfrm>
            <a:off x="4328160" y="2905760"/>
            <a:ext cx="680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Alien Face with solid fill">
            <a:extLst>
              <a:ext uri="{FF2B5EF4-FFF2-40B4-BE49-F238E27FC236}">
                <a16:creationId xmlns:a16="http://schemas.microsoft.com/office/drawing/2014/main" id="{E655E99E-797E-5C05-A3DC-0136660AE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920" y="35560"/>
            <a:ext cx="589280" cy="5892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4B5878-E666-2283-33D9-211B6550DFAA}"/>
              </a:ext>
            </a:extLst>
          </p:cNvPr>
          <p:cNvSpPr txBox="1"/>
          <p:nvPr/>
        </p:nvSpPr>
        <p:spPr>
          <a:xfrm>
            <a:off x="711200" y="140455"/>
            <a:ext cx="47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</a:t>
            </a:r>
            <a:r>
              <a:rPr lang="en-US" altLang="ja-JP" dirty="0">
                <a:solidFill>
                  <a:schemeClr val="bg1"/>
                </a:solidFill>
              </a:rPr>
              <a:t>é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6C4E11-EF80-40DB-8E44-7F275AC44CD1}"/>
              </a:ext>
            </a:extLst>
          </p:cNvPr>
          <p:cNvSpPr txBox="1"/>
          <p:nvPr/>
        </p:nvSpPr>
        <p:spPr>
          <a:xfrm>
            <a:off x="1696720" y="140455"/>
            <a:ext cx="468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Research   Start-up    A and M     Contact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B71B3F-BC95-0163-4C66-FE6BAF3490E3}"/>
              </a:ext>
            </a:extLst>
          </p:cNvPr>
          <p:cNvSpPr txBox="1"/>
          <p:nvPr/>
        </p:nvSpPr>
        <p:spPr>
          <a:xfrm>
            <a:off x="11089640" y="140455"/>
            <a:ext cx="78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56356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FCAF3A-085B-6C0D-BB5C-6CCC56480A9D}"/>
              </a:ext>
            </a:extLst>
          </p:cNvPr>
          <p:cNvSpPr/>
          <p:nvPr/>
        </p:nvSpPr>
        <p:spPr>
          <a:xfrm>
            <a:off x="955040" y="604520"/>
            <a:ext cx="10170160" cy="282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71C70-000E-3EC4-FF11-BDFF8FF95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120" y="3953510"/>
            <a:ext cx="865632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92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B7C932-A509-2578-347D-32777026E00C}"/>
              </a:ext>
            </a:extLst>
          </p:cNvPr>
          <p:cNvCxnSpPr/>
          <p:nvPr/>
        </p:nvCxnSpPr>
        <p:spPr>
          <a:xfrm>
            <a:off x="3830320" y="274320"/>
            <a:ext cx="0" cy="637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8DF9E27-AD78-C9BB-02DB-788CC1722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680" y="421640"/>
            <a:ext cx="3019425" cy="2838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09A30E-F27A-6A6D-21EC-7546F6882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680" y="3806190"/>
            <a:ext cx="3019425" cy="2838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C3B65C-8302-1C03-D3ED-71407E8E6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400" y="983615"/>
            <a:ext cx="3845559" cy="1714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48336B-E953-9602-6FAB-2CD8ADA47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401" y="4244975"/>
            <a:ext cx="3845558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3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51F2C7C-DB0A-253E-A1FF-F83B64AB78B7}"/>
              </a:ext>
            </a:extLst>
          </p:cNvPr>
          <p:cNvSpPr/>
          <p:nvPr/>
        </p:nvSpPr>
        <p:spPr>
          <a:xfrm>
            <a:off x="1747520" y="843280"/>
            <a:ext cx="8646160" cy="462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BDB0A-DF90-DF73-0329-1DD436EC43C5}"/>
              </a:ext>
            </a:extLst>
          </p:cNvPr>
          <p:cNvSpPr txBox="1"/>
          <p:nvPr/>
        </p:nvSpPr>
        <p:spPr>
          <a:xfrm>
            <a:off x="1879600" y="5102106"/>
            <a:ext cx="235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About The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E09CBC-322A-F7A2-7D4F-2DDC75A36864}"/>
              </a:ext>
            </a:extLst>
          </p:cNvPr>
          <p:cNvSpPr txBox="1"/>
          <p:nvPr/>
        </p:nvSpPr>
        <p:spPr>
          <a:xfrm>
            <a:off x="4511040" y="162560"/>
            <a:ext cx="247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Recent Announcements</a:t>
            </a:r>
          </a:p>
        </p:txBody>
      </p:sp>
    </p:spTree>
    <p:extLst>
      <p:ext uri="{BB962C8B-B14F-4D97-AF65-F5344CB8AC3E}">
        <p14:creationId xmlns:p14="http://schemas.microsoft.com/office/powerpoint/2010/main" val="1443234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80E20C-F1C7-416C-E468-779FE51544A5}"/>
              </a:ext>
            </a:extLst>
          </p:cNvPr>
          <p:cNvCxnSpPr/>
          <p:nvPr/>
        </p:nvCxnSpPr>
        <p:spPr>
          <a:xfrm>
            <a:off x="508000" y="1706880"/>
            <a:ext cx="680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8C9508-67D6-8ED6-24AC-BFC51459DB7D}"/>
              </a:ext>
            </a:extLst>
          </p:cNvPr>
          <p:cNvCxnSpPr/>
          <p:nvPr/>
        </p:nvCxnSpPr>
        <p:spPr>
          <a:xfrm>
            <a:off x="508000" y="2164080"/>
            <a:ext cx="680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982609-A108-015A-F86B-196B2DD30263}"/>
              </a:ext>
            </a:extLst>
          </p:cNvPr>
          <p:cNvCxnSpPr/>
          <p:nvPr/>
        </p:nvCxnSpPr>
        <p:spPr>
          <a:xfrm>
            <a:off x="467360" y="2560320"/>
            <a:ext cx="680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7E00CC-121C-0591-9D92-85CFA197A042}"/>
              </a:ext>
            </a:extLst>
          </p:cNvPr>
          <p:cNvCxnSpPr/>
          <p:nvPr/>
        </p:nvCxnSpPr>
        <p:spPr>
          <a:xfrm>
            <a:off x="477520" y="3413760"/>
            <a:ext cx="680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A35A1D-89C3-6C4F-E295-9B2ABCA6D60C}"/>
              </a:ext>
            </a:extLst>
          </p:cNvPr>
          <p:cNvCxnSpPr/>
          <p:nvPr/>
        </p:nvCxnSpPr>
        <p:spPr>
          <a:xfrm>
            <a:off x="508000" y="3007360"/>
            <a:ext cx="680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6261C5A-5838-387C-569D-0EA08FC69EE3}"/>
              </a:ext>
            </a:extLst>
          </p:cNvPr>
          <p:cNvSpPr/>
          <p:nvPr/>
        </p:nvSpPr>
        <p:spPr>
          <a:xfrm>
            <a:off x="8676640" y="1066800"/>
            <a:ext cx="3007360" cy="282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04446-3EF1-E2A6-2E3F-CBD442FAFB1A}"/>
              </a:ext>
            </a:extLst>
          </p:cNvPr>
          <p:cNvSpPr/>
          <p:nvPr/>
        </p:nvSpPr>
        <p:spPr>
          <a:xfrm>
            <a:off x="843280" y="3738880"/>
            <a:ext cx="2225040" cy="528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Problem Statements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2D82FA-E30A-24D7-6543-EDA56A05E545}"/>
              </a:ext>
            </a:extLst>
          </p:cNvPr>
          <p:cNvSpPr/>
          <p:nvPr/>
        </p:nvSpPr>
        <p:spPr>
          <a:xfrm>
            <a:off x="3779520" y="3738880"/>
            <a:ext cx="2387600" cy="52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Idea Submission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7DC16D-C23C-C2E9-0301-E5F526ABA92E}"/>
              </a:ext>
            </a:extLst>
          </p:cNvPr>
          <p:cNvSpPr txBox="1"/>
          <p:nvPr/>
        </p:nvSpPr>
        <p:spPr>
          <a:xfrm>
            <a:off x="2905760" y="447040"/>
            <a:ext cx="2689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Wanna</a:t>
            </a:r>
            <a:r>
              <a:rPr lang="en-IN" dirty="0"/>
              <a:t> Work in A Project ?</a:t>
            </a:r>
          </a:p>
        </p:txBody>
      </p:sp>
    </p:spTree>
    <p:extLst>
      <p:ext uri="{BB962C8B-B14F-4D97-AF65-F5344CB8AC3E}">
        <p14:creationId xmlns:p14="http://schemas.microsoft.com/office/powerpoint/2010/main" val="217940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9AC1D12-5BF2-31F9-B01D-E8612A748EAE}"/>
              </a:ext>
            </a:extLst>
          </p:cNvPr>
          <p:cNvSpPr/>
          <p:nvPr/>
        </p:nvSpPr>
        <p:spPr>
          <a:xfrm>
            <a:off x="365760" y="1234440"/>
            <a:ext cx="3007360" cy="282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2507B5-A1BE-811E-599E-5D6073B05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080" y="1789430"/>
            <a:ext cx="6858000" cy="1714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CAF4CF-D225-5DB3-28FC-8C6A78E36F3B}"/>
              </a:ext>
            </a:extLst>
          </p:cNvPr>
          <p:cNvSpPr txBox="1"/>
          <p:nvPr/>
        </p:nvSpPr>
        <p:spPr>
          <a:xfrm>
            <a:off x="4831080" y="243840"/>
            <a:ext cx="104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About R</a:t>
            </a:r>
            <a:r>
              <a:rPr lang="en-US" altLang="ja-JP" dirty="0"/>
              <a:t>é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235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413C7-81C9-007C-0491-81D896C9C837}"/>
              </a:ext>
            </a:extLst>
          </p:cNvPr>
          <p:cNvSpPr/>
          <p:nvPr/>
        </p:nvSpPr>
        <p:spPr>
          <a:xfrm>
            <a:off x="0" y="5842000"/>
            <a:ext cx="1219200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Links | Links | Address | Social Media Handles</a:t>
            </a:r>
          </a:p>
        </p:txBody>
      </p:sp>
    </p:spTree>
    <p:extLst>
      <p:ext uri="{BB962C8B-B14F-4D97-AF65-F5344CB8AC3E}">
        <p14:creationId xmlns:p14="http://schemas.microsoft.com/office/powerpoint/2010/main" val="180957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8794B3-0FB2-D198-D8E3-E49643CB727C}"/>
              </a:ext>
            </a:extLst>
          </p:cNvPr>
          <p:cNvSpPr/>
          <p:nvPr/>
        </p:nvSpPr>
        <p:spPr>
          <a:xfrm>
            <a:off x="629920" y="701040"/>
            <a:ext cx="10810240" cy="132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016266-F0BD-875A-31C4-EF6CBC45E94E}"/>
              </a:ext>
            </a:extLst>
          </p:cNvPr>
          <p:cNvSpPr/>
          <p:nvPr/>
        </p:nvSpPr>
        <p:spPr>
          <a:xfrm>
            <a:off x="650240" y="2540000"/>
            <a:ext cx="10810240" cy="132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94EAA-EE4C-8291-F038-46ACE46DA3B9}"/>
              </a:ext>
            </a:extLst>
          </p:cNvPr>
          <p:cNvSpPr/>
          <p:nvPr/>
        </p:nvSpPr>
        <p:spPr>
          <a:xfrm>
            <a:off x="690880" y="4450080"/>
            <a:ext cx="10810240" cy="132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5A296-0D23-A83B-FD59-4F0127348277}"/>
              </a:ext>
            </a:extLst>
          </p:cNvPr>
          <p:cNvSpPr txBox="1"/>
          <p:nvPr/>
        </p:nvSpPr>
        <p:spPr>
          <a:xfrm>
            <a:off x="1625600" y="193040"/>
            <a:ext cx="2093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Problem Statements</a:t>
            </a:r>
          </a:p>
        </p:txBody>
      </p:sp>
    </p:spTree>
    <p:extLst>
      <p:ext uri="{BB962C8B-B14F-4D97-AF65-F5344CB8AC3E}">
        <p14:creationId xmlns:p14="http://schemas.microsoft.com/office/powerpoint/2010/main" val="1264151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CFF34F-8CD8-2650-940B-F32543470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87" y="1207135"/>
            <a:ext cx="3019425" cy="2838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961B158-15DC-CA29-3C91-6297403BD8DC}"/>
              </a:ext>
            </a:extLst>
          </p:cNvPr>
          <p:cNvSpPr/>
          <p:nvPr/>
        </p:nvSpPr>
        <p:spPr>
          <a:xfrm>
            <a:off x="5679440" y="136763"/>
            <a:ext cx="3952240" cy="5173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12AE92-1354-E0B6-1309-CA630541236A}"/>
              </a:ext>
            </a:extLst>
          </p:cNvPr>
          <p:cNvSpPr txBox="1"/>
          <p:nvPr/>
        </p:nvSpPr>
        <p:spPr>
          <a:xfrm>
            <a:off x="6096000" y="244169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EE0E1-78E3-7848-3B26-1A578F038257}"/>
              </a:ext>
            </a:extLst>
          </p:cNvPr>
          <p:cNvSpPr txBox="1"/>
          <p:nvPr/>
        </p:nvSpPr>
        <p:spPr>
          <a:xfrm>
            <a:off x="6096000" y="386091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Idea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FF1BE0-22EB-CFF6-AC2F-28AF53A40234}"/>
              </a:ext>
            </a:extLst>
          </p:cNvPr>
          <p:cNvSpPr txBox="1"/>
          <p:nvPr/>
        </p:nvSpPr>
        <p:spPr>
          <a:xfrm>
            <a:off x="6096000" y="3059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Email (College)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E094E7-AF10-18BD-8605-AB90AA4B69EB}"/>
              </a:ext>
            </a:extLst>
          </p:cNvPr>
          <p:cNvSpPr txBox="1"/>
          <p:nvPr/>
        </p:nvSpPr>
        <p:spPr>
          <a:xfrm>
            <a:off x="573087" y="218043"/>
            <a:ext cx="224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Idea Submission Form</a:t>
            </a:r>
          </a:p>
        </p:txBody>
      </p:sp>
    </p:spTree>
    <p:extLst>
      <p:ext uri="{BB962C8B-B14F-4D97-AF65-F5344CB8AC3E}">
        <p14:creationId xmlns:p14="http://schemas.microsoft.com/office/powerpoint/2010/main" val="263355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12FAB4-C7D4-B257-300A-637F2B3EC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27" y="805815"/>
            <a:ext cx="3019425" cy="2838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3B1B23-91CE-1661-3F0B-CC0CB25CE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527" y="805815"/>
            <a:ext cx="3019425" cy="2838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FDDAAB-E536-7F78-8145-1A1854475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4927" y="805815"/>
            <a:ext cx="3019425" cy="28384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5969A6-7406-E148-6119-47E2EF71FD59}"/>
              </a:ext>
            </a:extLst>
          </p:cNvPr>
          <p:cNvCxnSpPr/>
          <p:nvPr/>
        </p:nvCxnSpPr>
        <p:spPr>
          <a:xfrm>
            <a:off x="613727" y="3982720"/>
            <a:ext cx="3019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D80447-29FB-70C5-4E42-342DACAAFF36}"/>
              </a:ext>
            </a:extLst>
          </p:cNvPr>
          <p:cNvCxnSpPr/>
          <p:nvPr/>
        </p:nvCxnSpPr>
        <p:spPr>
          <a:xfrm>
            <a:off x="613727" y="4196080"/>
            <a:ext cx="3019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B0E49B-F919-6729-9C0C-0F3A415E301B}"/>
              </a:ext>
            </a:extLst>
          </p:cNvPr>
          <p:cNvCxnSpPr/>
          <p:nvPr/>
        </p:nvCxnSpPr>
        <p:spPr>
          <a:xfrm>
            <a:off x="613727" y="4450080"/>
            <a:ext cx="3019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F31397-DAAD-24CD-7C73-10C7EEFBA9EB}"/>
              </a:ext>
            </a:extLst>
          </p:cNvPr>
          <p:cNvCxnSpPr/>
          <p:nvPr/>
        </p:nvCxnSpPr>
        <p:spPr>
          <a:xfrm>
            <a:off x="4728527" y="4023360"/>
            <a:ext cx="3019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02EED7-CC16-623F-FB9E-3A94503D0BE4}"/>
              </a:ext>
            </a:extLst>
          </p:cNvPr>
          <p:cNvCxnSpPr/>
          <p:nvPr/>
        </p:nvCxnSpPr>
        <p:spPr>
          <a:xfrm>
            <a:off x="4728527" y="4236720"/>
            <a:ext cx="3019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FB4D88-643E-855F-C1B1-65FCFFD96B69}"/>
              </a:ext>
            </a:extLst>
          </p:cNvPr>
          <p:cNvCxnSpPr/>
          <p:nvPr/>
        </p:nvCxnSpPr>
        <p:spPr>
          <a:xfrm>
            <a:off x="4728527" y="4490720"/>
            <a:ext cx="3019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912514-D06B-73D6-679F-0CE7CD9FD4B4}"/>
              </a:ext>
            </a:extLst>
          </p:cNvPr>
          <p:cNvCxnSpPr/>
          <p:nvPr/>
        </p:nvCxnSpPr>
        <p:spPr>
          <a:xfrm>
            <a:off x="8944927" y="3911600"/>
            <a:ext cx="3019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B74D44-95FA-D3DA-830F-D7F2E76C4A5E}"/>
              </a:ext>
            </a:extLst>
          </p:cNvPr>
          <p:cNvCxnSpPr/>
          <p:nvPr/>
        </p:nvCxnSpPr>
        <p:spPr>
          <a:xfrm>
            <a:off x="8944927" y="4124960"/>
            <a:ext cx="3019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1EE743-17D8-83D9-5ED8-2AABC7C54DAE}"/>
              </a:ext>
            </a:extLst>
          </p:cNvPr>
          <p:cNvCxnSpPr/>
          <p:nvPr/>
        </p:nvCxnSpPr>
        <p:spPr>
          <a:xfrm>
            <a:off x="8944927" y="4378960"/>
            <a:ext cx="3019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7BFDFF-E3FA-E05A-F376-A052AC8503A1}"/>
              </a:ext>
            </a:extLst>
          </p:cNvPr>
          <p:cNvSpPr txBox="1"/>
          <p:nvPr/>
        </p:nvSpPr>
        <p:spPr>
          <a:xfrm>
            <a:off x="613727" y="111760"/>
            <a:ext cx="397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Research or Start-up gallery</a:t>
            </a:r>
          </a:p>
        </p:txBody>
      </p:sp>
    </p:spTree>
    <p:extLst>
      <p:ext uri="{BB962C8B-B14F-4D97-AF65-F5344CB8AC3E}">
        <p14:creationId xmlns:p14="http://schemas.microsoft.com/office/powerpoint/2010/main" val="3463606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B606CC-497C-A70F-0958-5C78A02774BD}"/>
              </a:ext>
            </a:extLst>
          </p:cNvPr>
          <p:cNvSpPr txBox="1"/>
          <p:nvPr/>
        </p:nvSpPr>
        <p:spPr>
          <a:xfrm>
            <a:off x="416560" y="142240"/>
            <a:ext cx="434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Startup</a:t>
            </a:r>
            <a:r>
              <a:rPr lang="en-IN" dirty="0"/>
              <a:t> Teams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77BB74-A5F6-9AD2-370D-B840A0B6D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95960"/>
            <a:ext cx="3019425" cy="2838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B5B407-20A6-B0CC-F3AF-611833D89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320" y="817880"/>
            <a:ext cx="6858000" cy="1714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754D51-66E5-E045-5A9F-078CC3AFE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4325620"/>
            <a:ext cx="6858000" cy="1714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3A09A4-F1EF-F5D2-97BE-CCAC882A9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755390"/>
            <a:ext cx="30194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7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54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GOD'S GRACE</dc:creator>
  <cp:lastModifiedBy>Sanjaikabilan S</cp:lastModifiedBy>
  <cp:revision>2</cp:revision>
  <dcterms:created xsi:type="dcterms:W3CDTF">2023-01-27T06:42:47Z</dcterms:created>
  <dcterms:modified xsi:type="dcterms:W3CDTF">2023-03-27T09:43:16Z</dcterms:modified>
</cp:coreProperties>
</file>