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4F-C340-A735-061611F64874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4F-C340-A735-061611F64874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4F-C340-A735-061611F64874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04F-C340-A735-061611F64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SANJAIKUMAR S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sanjay40418085@gmail.com</cp:lastModifiedBy>
  <cp:revision>16</cp:revision>
  <dcterms:created xsi:type="dcterms:W3CDTF">2024-03-29T15:07:00Z</dcterms:created>
  <dcterms:modified xsi:type="dcterms:W3CDTF">2024-09-11T07:44:51Z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