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177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Sanjai</a:t>
            </a:r>
            <a:r>
              <a:rPr lang="en-IN" spc="15" dirty="0"/>
              <a:t> Rohith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993</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Sanjai Rohith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SRIPATHI S</cp:lastModifiedBy>
  <cp:revision>5</cp:revision>
  <dcterms:created xsi:type="dcterms:W3CDTF">2024-04-03T09:45:05Z</dcterms:created>
  <dcterms:modified xsi:type="dcterms:W3CDTF">2024-04-04T16:44:31Z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