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60" r:id="rId6"/>
    <p:sldId id="264" r:id="rId7"/>
    <p:sldId id="266" r:id="rId8"/>
    <p:sldId id="262" r:id="rId9"/>
    <p:sldId id="259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7CB"/>
    <a:srgbClr val="FF6600"/>
    <a:srgbClr val="92D050"/>
    <a:srgbClr val="000000"/>
    <a:srgbClr val="FFFFFF"/>
    <a:srgbClr val="FF0066"/>
    <a:srgbClr val="FF5050"/>
    <a:srgbClr val="4F81BD"/>
    <a:srgbClr val="0070C0"/>
    <a:srgbClr val="1FA8E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3" autoAdjust="0"/>
    <p:restoredTop sz="94624" autoAdjust="0"/>
  </p:normalViewPr>
  <p:slideViewPr>
    <p:cSldViewPr>
      <p:cViewPr>
        <p:scale>
          <a:sx n="77" d="100"/>
          <a:sy n="77" d="100"/>
        </p:scale>
        <p:origin x="-11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31444-007E-4A9E-BC9E-F65120865AC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0699A-3BE4-45B0-BC14-E286EF7FD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0699A-3BE4-45B0-BC14-E286EF7FDEB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0699A-3BE4-45B0-BC14-E286EF7FDEB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kajalmamcolorme.jpg"/>
          <p:cNvPicPr>
            <a:picLocks noChangeAspect="1"/>
          </p:cNvPicPr>
          <p:nvPr/>
        </p:nvPicPr>
        <p:blipFill>
          <a:blip r:embed="rId2"/>
          <a:srcRect t="6511" b="12849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1676400"/>
            <a:ext cx="3276600" cy="2971800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3048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dhabi" pitchFamily="2" charset="-78"/>
                <a:ea typeface="Ebrima" pitchFamily="2" charset="0"/>
                <a:cs typeface="Aldhabi" pitchFamily="2" charset="-78"/>
              </a:rPr>
              <a:t>HOME      ABOUT US     STORIES     OUR TEAM     CONTACT US</a:t>
            </a:r>
            <a:endParaRPr lang="en-US" sz="2400" dirty="0">
              <a:latin typeface="Aldhabi" pitchFamily="2" charset="-78"/>
              <a:ea typeface="Ebrima" pitchFamily="2" charset="0"/>
              <a:cs typeface="Aldhabi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28194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Aspiring Dreams</a:t>
            </a:r>
            <a:endParaRPr lang="en-US" sz="32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752600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Kruti Dev 151" pitchFamily="2" charset="0"/>
                <a:cs typeface="Angsana New" pitchFamily="18" charset="-34"/>
              </a:rPr>
              <a:t>i</a:t>
            </a:r>
            <a:r>
              <a:rPr lang="en-US" sz="6000" b="1" dirty="0" smtClean="0">
                <a:solidFill>
                  <a:schemeClr val="bg1"/>
                </a:solidFill>
                <a:latin typeface="Kruti Dev 296" pitchFamily="2" charset="0"/>
                <a:cs typeface="Angsana New" pitchFamily="18" charset="-34"/>
              </a:rPr>
              <a:t>z</a:t>
            </a:r>
            <a:r>
              <a:rPr lang="en-US" sz="80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yatna</a:t>
            </a:r>
            <a:endParaRPr lang="en-US" sz="6000" b="1" dirty="0" smtClean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1524000" y="3581400"/>
            <a:ext cx="1371600" cy="457200"/>
          </a:xfrm>
          <a:prstGeom prst="flowChartAlternateProcess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3581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Register</a:t>
            </a:r>
            <a:endParaRPr lang="en-US" b="1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pic>
        <p:nvPicPr>
          <p:cNvPr id="20" name="Picture 19" descr="facebook-logo-icon-vector-29227975.jpg"/>
          <p:cNvPicPr>
            <a:picLocks noChangeAspect="1"/>
          </p:cNvPicPr>
          <p:nvPr/>
        </p:nvPicPr>
        <p:blipFill>
          <a:blip r:embed="rId3" cstate="print"/>
          <a:srcRect l="16400" t="14444" r="16400" b="21111"/>
          <a:stretch>
            <a:fillRect/>
          </a:stretch>
        </p:blipFill>
        <p:spPr>
          <a:xfrm>
            <a:off x="7772400" y="2057400"/>
            <a:ext cx="381000" cy="381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 descr="ig-logo-emai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2895600"/>
            <a:ext cx="457200" cy="381000"/>
          </a:xfrm>
          <a:prstGeom prst="rect">
            <a:avLst/>
          </a:prstGeom>
        </p:spPr>
      </p:pic>
      <p:pic>
        <p:nvPicPr>
          <p:cNvPr id="24" name="Picture 23" descr="utube icon.png"/>
          <p:cNvPicPr>
            <a:picLocks noChangeAspect="1"/>
          </p:cNvPicPr>
          <p:nvPr/>
        </p:nvPicPr>
        <p:blipFill>
          <a:blip r:embed="rId5"/>
          <a:srcRect l="5390" t="7219" r="5390" b="2941"/>
          <a:stretch>
            <a:fillRect/>
          </a:stretch>
        </p:blipFill>
        <p:spPr>
          <a:xfrm>
            <a:off x="7848600" y="3810000"/>
            <a:ext cx="381000" cy="228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1132B77-4F8F-4C64-AF71-61F431B705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52400"/>
            <a:ext cx="811306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 svv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0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3400" y="5257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ngsana New" pitchFamily="18" charset="-34"/>
                <a:cs typeface="Angsana New" pitchFamily="18" charset="-34"/>
              </a:rPr>
              <a:t>984403099909</a:t>
            </a:r>
            <a:endParaRPr lang="en-US" sz="16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56388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Address</a:t>
            </a:r>
          </a:p>
          <a:p>
            <a:pPr algn="ctr"/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770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m logo.jpg"/>
          <p:cNvPicPr>
            <a:picLocks noChangeAspect="1"/>
          </p:cNvPicPr>
          <p:nvPr/>
        </p:nvPicPr>
        <p:blipFill>
          <a:blip r:embed="rId3"/>
          <a:srcRect t="15217" b="20186"/>
          <a:stretch>
            <a:fillRect/>
          </a:stretch>
        </p:blipFill>
        <p:spPr>
          <a:xfrm>
            <a:off x="4419600" y="6096000"/>
            <a:ext cx="1038225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67000" y="762000"/>
            <a:ext cx="3810000" cy="5562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76600" y="2286000"/>
            <a:ext cx="25908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76600" y="3276600"/>
            <a:ext cx="2590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rrow.jpg"/>
          <p:cNvPicPr>
            <a:picLocks noChangeAspect="1"/>
          </p:cNvPicPr>
          <p:nvPr/>
        </p:nvPicPr>
        <p:blipFill>
          <a:blip r:embed="rId3"/>
          <a:srcRect l="32222" t="21556" r="35778" b="21555"/>
          <a:stretch>
            <a:fillRect/>
          </a:stretch>
        </p:blipFill>
        <p:spPr>
          <a:xfrm rot="5400000">
            <a:off x="5410200" y="3276600"/>
            <a:ext cx="228600" cy="38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29000" y="3352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Year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1905000"/>
            <a:ext cx="2590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6600" y="3962400"/>
            <a:ext cx="2590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19812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ame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2800" y="4038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276600" y="4648200"/>
            <a:ext cx="25908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1400" y="1143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FFFF"/>
                </a:solidFill>
                <a:latin typeface="Aldhabi" pitchFamily="2" charset="-78"/>
                <a:cs typeface="Aldhabi" pitchFamily="2" charset="-78"/>
              </a:rPr>
              <a:t>Only for students of SVVV</a:t>
            </a:r>
            <a:endParaRPr lang="en-US" u="sng" dirty="0">
              <a:solidFill>
                <a:srgbClr val="FFFFFF"/>
              </a:solidFill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00600" y="5029200"/>
            <a:ext cx="10668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3000" y="51054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tka Display" pitchFamily="2" charset="0"/>
              </a:rPr>
              <a:t>Submit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itka Display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76600" y="2590800"/>
            <a:ext cx="2590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52800" y="26670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Email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Picture 22" descr="arrow.jpg"/>
          <p:cNvPicPr>
            <a:picLocks noChangeAspect="1"/>
          </p:cNvPicPr>
          <p:nvPr/>
        </p:nvPicPr>
        <p:blipFill>
          <a:blip r:embed="rId3"/>
          <a:srcRect l="32222" t="21556" r="35778" b="21555"/>
          <a:stretch>
            <a:fillRect/>
          </a:stretch>
        </p:blipFill>
        <p:spPr>
          <a:xfrm rot="5400000">
            <a:off x="5486400" y="3962400"/>
            <a:ext cx="2286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57200" y="4419600"/>
            <a:ext cx="4953000" cy="1524000"/>
          </a:xfrm>
          <a:prstGeom prst="rect">
            <a:avLst/>
          </a:prstGeom>
          <a:solidFill>
            <a:srgbClr val="FF66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57600" y="0"/>
            <a:ext cx="1066800" cy="838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0668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2">
                    <a:lumMod val="75000"/>
                  </a:schemeClr>
                </a:solidFill>
                <a:latin typeface="Aharoni" pitchFamily="2" charset="-79"/>
                <a:ea typeface="FangSong" pitchFamily="49" charset="-122"/>
                <a:cs typeface="Aharoni" pitchFamily="2" charset="-79"/>
              </a:rPr>
              <a:t>About Us</a:t>
            </a:r>
            <a:endParaRPr lang="en-US" sz="4000" b="1" u="sng" dirty="0">
              <a:solidFill>
                <a:schemeClr val="tx2">
                  <a:lumMod val="75000"/>
                </a:schemeClr>
              </a:solidFill>
              <a:latin typeface="Aharoni" pitchFamily="2" charset="-79"/>
              <a:ea typeface="FangSong" pitchFamily="49" charset="-122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05000"/>
            <a:ext cx="16002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Vision</a:t>
            </a:r>
            <a:endParaRPr lang="en-US" sz="2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1524000"/>
            <a:ext cx="106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Narkisim" pitchFamily="34" charset="-79"/>
                <a:cs typeface="Narkisim" pitchFamily="34" charset="-79"/>
              </a:rPr>
              <a:t>2</a:t>
            </a:r>
            <a:endParaRPr lang="en-US" sz="9600" dirty="0">
              <a:latin typeface="Narkisim" pitchFamily="34" charset="-79"/>
              <a:cs typeface="Narkisim" pitchFamily="34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5600" y="1752600"/>
            <a:ext cx="2438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4572000"/>
            <a:ext cx="3200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4267200"/>
            <a:ext cx="2209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latin typeface="Narkisim" pitchFamily="34" charset="-79"/>
                <a:cs typeface="Narkisim" pitchFamily="34" charset="-79"/>
              </a:rPr>
              <a:t>90</a:t>
            </a:r>
            <a:endParaRPr lang="en-US" sz="11500" dirty="0">
              <a:latin typeface="Narkisim" pitchFamily="34" charset="-79"/>
              <a:cs typeface="Narkisim" pitchFamily="34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0500" y="22098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Schools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48600" y="3733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Students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1400" y="5105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Volunteers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31132B77-4F8F-4C64-AF71-61F431B705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762000" cy="762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819400" y="1524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HOME     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ABOUT US     </a:t>
            </a:r>
            <a:r>
              <a:rPr lang="en-US" sz="2400" dirty="0" smtClean="0">
                <a:solidFill>
                  <a:schemeClr val="bg1"/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STORIES     OUR TEAM     CONTACT US</a:t>
            </a:r>
            <a:endParaRPr lang="en-US" sz="2400" dirty="0">
              <a:solidFill>
                <a:schemeClr val="bg1"/>
              </a:solidFill>
              <a:latin typeface="Aldhabi" pitchFamily="2" charset="-78"/>
              <a:ea typeface="Ebrima" pitchFamily="2" charset="0"/>
              <a:cs typeface="Aldhabi" pitchFamily="2" charset="-7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72200" y="3200400"/>
            <a:ext cx="2971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0" y="30480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Narkisim" pitchFamily="34" charset="-79"/>
                <a:cs typeface="Narkisim" pitchFamily="34" charset="-79"/>
              </a:rPr>
              <a:t>300</a:t>
            </a:r>
            <a:endParaRPr lang="en-US" sz="9600" dirty="0">
              <a:latin typeface="Narkisim" pitchFamily="34" charset="-79"/>
              <a:cs typeface="Narkisim" pitchFamily="34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400" y="27432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Vision here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3733800"/>
            <a:ext cx="1600200" cy="400110"/>
          </a:xfrm>
          <a:prstGeom prst="rect">
            <a:avLst/>
          </a:prstGeom>
          <a:solidFill>
            <a:srgbClr val="41A7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Mission</a:t>
            </a:r>
            <a:endParaRPr lang="en-US" sz="2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1295400" y="45720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Mission here</a:t>
            </a:r>
          </a:p>
          <a:p>
            <a:pPr algn="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7200" y="2514600"/>
            <a:ext cx="4953000" cy="1143000"/>
          </a:xfrm>
          <a:prstGeom prst="rect">
            <a:avLst/>
          </a:prstGeom>
          <a:solidFill>
            <a:srgbClr val="FF66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2286000"/>
            <a:ext cx="9144000" cy="533400"/>
          </a:xfrm>
          <a:prstGeom prst="rect">
            <a:avLst/>
          </a:prstGeom>
          <a:solidFill>
            <a:srgbClr val="41A7C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4876800"/>
            <a:ext cx="9144000" cy="762000"/>
          </a:xfrm>
          <a:prstGeom prst="rect">
            <a:avLst/>
          </a:prstGeom>
          <a:solidFill>
            <a:srgbClr val="41A7C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048000"/>
            <a:ext cx="9144000" cy="1600200"/>
          </a:xfrm>
          <a:prstGeom prst="rect">
            <a:avLst/>
          </a:prstGeom>
          <a:solidFill>
            <a:srgbClr val="41A7C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ishab sir.jpg"/>
          <p:cNvPicPr>
            <a:picLocks noChangeAspect="1"/>
          </p:cNvPicPr>
          <p:nvPr/>
        </p:nvPicPr>
        <p:blipFill>
          <a:blip r:embed="rId2"/>
          <a:srcRect l="23333" t="6667" r="27778" b="28889"/>
          <a:stretch>
            <a:fillRect/>
          </a:stretch>
        </p:blipFill>
        <p:spPr>
          <a:xfrm>
            <a:off x="609600" y="2286000"/>
            <a:ext cx="2133600" cy="3124200"/>
          </a:xfrm>
          <a:prstGeom prst="rect">
            <a:avLst/>
          </a:prstGeom>
        </p:spPr>
      </p:pic>
      <p:pic>
        <p:nvPicPr>
          <p:cNvPr id="6" name="Picture 5" descr="amriksir.jpg"/>
          <p:cNvPicPr>
            <a:picLocks noChangeAspect="1"/>
          </p:cNvPicPr>
          <p:nvPr/>
        </p:nvPicPr>
        <p:blipFill>
          <a:blip r:embed="rId3"/>
          <a:srcRect l="21103" r="24144"/>
          <a:stretch>
            <a:fillRect/>
          </a:stretch>
        </p:blipFill>
        <p:spPr>
          <a:xfrm>
            <a:off x="2971800" y="1752600"/>
            <a:ext cx="3352800" cy="4191000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971800" y="1752600"/>
            <a:ext cx="33528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2286000"/>
            <a:ext cx="21336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53200" y="2286000"/>
            <a:ext cx="21336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59398" y="3809999"/>
            <a:ext cx="502601" cy="4927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609600" y="54102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Story headline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59436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Story headline</a:t>
            </a:r>
            <a:endParaRPr lang="en-US" sz="2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53200" y="54102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Story headline</a:t>
            </a:r>
            <a:endParaRPr lang="en-US" i="1" dirty="0"/>
          </a:p>
        </p:txBody>
      </p:sp>
      <p:pic>
        <p:nvPicPr>
          <p:cNvPr id="8" name="Picture 7" descr="jaisir.jpg"/>
          <p:cNvPicPr>
            <a:picLocks noChangeAspect="1"/>
          </p:cNvPicPr>
          <p:nvPr/>
        </p:nvPicPr>
        <p:blipFill>
          <a:blip r:embed="rId5"/>
          <a:srcRect l="29167" t="6232" r="30000" b="21238"/>
          <a:stretch>
            <a:fillRect/>
          </a:stretch>
        </p:blipFill>
        <p:spPr>
          <a:xfrm>
            <a:off x="6553200" y="2286000"/>
            <a:ext cx="2133600" cy="3124200"/>
          </a:xfrm>
          <a:prstGeom prst="rect">
            <a:avLst/>
          </a:prstGeom>
        </p:spPr>
      </p:pic>
      <p:pic>
        <p:nvPicPr>
          <p:cNvPr id="15" name="Picture 14" descr="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3733800"/>
            <a:ext cx="404665" cy="46196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3" name="TextBox 22"/>
          <p:cNvSpPr txBox="1"/>
          <p:nvPr/>
        </p:nvSpPr>
        <p:spPr>
          <a:xfrm>
            <a:off x="2895600" y="1143000"/>
            <a:ext cx="36576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tories </a:t>
            </a:r>
            <a:r>
              <a:rPr lang="en-US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O</a:t>
            </a:r>
            <a:r>
              <a:rPr lang="en-US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 </a:t>
            </a:r>
            <a:r>
              <a:rPr lang="en-US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H</a:t>
            </a:r>
            <a:r>
              <a:rPr lang="en-US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appiness</a:t>
            </a:r>
            <a:endParaRPr lang="en-US" sz="24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132B77-4F8F-4C64-AF71-61F431B705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762000" cy="7620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724400" y="0"/>
            <a:ext cx="990600" cy="838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19400" y="1524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HOME      ABOUT US    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STORIES </a:t>
            </a:r>
            <a:r>
              <a:rPr lang="en-US" sz="2400" dirty="0" smtClean="0">
                <a:solidFill>
                  <a:schemeClr val="bg1"/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    OUR TEAM     CONTACT US</a:t>
            </a:r>
            <a:endParaRPr lang="en-US" sz="2400" dirty="0">
              <a:solidFill>
                <a:schemeClr val="bg1"/>
              </a:solidFill>
              <a:latin typeface="Aldhabi" pitchFamily="2" charset="-78"/>
              <a:ea typeface="Ebrima" pitchFamily="2" charset="0"/>
              <a:cs typeface="Aldhabi" pitchFamily="2" charset="-7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38200"/>
            <a:ext cx="9144000" cy="5410200"/>
          </a:xfrm>
          <a:prstGeom prst="rect">
            <a:avLst/>
          </a:prstGeom>
          <a:blipFill dpi="0" rotWithShape="1">
            <a:blip r:embed="rId3">
              <a:alphaModFix amt="52000"/>
              <a:grayscl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1524000"/>
            <a:ext cx="2057400" cy="523220"/>
          </a:xfrm>
          <a:prstGeom prst="rect">
            <a:avLst/>
          </a:prstGeom>
          <a:solidFill>
            <a:srgbClr val="FF5050">
              <a:alpha val="8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OUR TEAM</a:t>
            </a:r>
            <a:endParaRPr lang="en-US" sz="28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2209800"/>
            <a:ext cx="4343400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i-IN" sz="2400" dirty="0" smtClean="0">
                <a:solidFill>
                  <a:schemeClr val="tx2">
                    <a:lumMod val="50000"/>
                  </a:schemeClr>
                </a:solidFill>
              </a:rPr>
              <a:t>पन्नों से सिमटा मैं |</a:t>
            </a:r>
          </a:p>
          <a:p>
            <a:r>
              <a:rPr lang="hi-IN" sz="2400" dirty="0" smtClean="0">
                <a:solidFill>
                  <a:schemeClr val="tx2">
                    <a:lumMod val="50000"/>
                  </a:schemeClr>
                </a:solidFill>
              </a:rPr>
              <a:t>कलम से बिखरा हूँ ||</a:t>
            </a:r>
          </a:p>
          <a:p>
            <a:r>
              <a:rPr lang="hi-IN" sz="2400" dirty="0" smtClean="0">
                <a:solidFill>
                  <a:schemeClr val="tx2">
                    <a:lumMod val="50000"/>
                  </a:schemeClr>
                </a:solidFill>
              </a:rPr>
              <a:t>परिभाषाओं से लिपटा मैं |</a:t>
            </a:r>
          </a:p>
          <a:p>
            <a:r>
              <a:rPr lang="hi-IN" sz="2400" dirty="0" smtClean="0">
                <a:solidFill>
                  <a:schemeClr val="tx2">
                    <a:lumMod val="50000"/>
                  </a:schemeClr>
                </a:solidFill>
              </a:rPr>
              <a:t>उदाहरणों से जुड़ा हूँ ||</a:t>
            </a:r>
          </a:p>
          <a:p>
            <a:r>
              <a:rPr lang="hi-IN" sz="2400" dirty="0" smtClean="0">
                <a:solidFill>
                  <a:schemeClr val="tx2">
                    <a:lumMod val="50000"/>
                  </a:schemeClr>
                </a:solidFill>
              </a:rPr>
              <a:t>तमस से डरता मैं |</a:t>
            </a:r>
          </a:p>
          <a:p>
            <a:r>
              <a:rPr lang="hi-IN" sz="2400" dirty="0" smtClean="0">
                <a:solidFill>
                  <a:schemeClr val="tx2">
                    <a:lumMod val="50000"/>
                  </a:schemeClr>
                </a:solidFill>
              </a:rPr>
              <a:t>रौशनी की राह हूँ || </a:t>
            </a:r>
          </a:p>
          <a:p>
            <a:endParaRPr lang="en-US" sz="2400" dirty="0">
              <a:solidFill>
                <a:schemeClr val="tx2">
                  <a:lumMod val="50000"/>
                </a:schemeClr>
              </a:solidFill>
              <a:latin typeface="Kruti Dev 194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8400" y="2667000"/>
            <a:ext cx="3124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791200" y="2590800"/>
            <a:ext cx="838200" cy="838200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00800" y="4191000"/>
            <a:ext cx="3200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91200" y="4114800"/>
            <a:ext cx="838200" cy="838200"/>
          </a:xfrm>
          <a:prstGeom prst="ellipse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81800" y="2667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haroni" pitchFamily="2" charset="-79"/>
                <a:cs typeface="Aharoni" pitchFamily="2" charset="-79"/>
              </a:rPr>
              <a:t>Mayank jain</a:t>
            </a:r>
            <a:endParaRPr lang="en-US" sz="2000" dirty="0">
              <a:solidFill>
                <a:srgbClr val="FFFFFF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4191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haroni" pitchFamily="2" charset="-79"/>
                <a:cs typeface="Aharoni" pitchFamily="2" charset="-79"/>
              </a:rPr>
              <a:t>Rishabh</a:t>
            </a:r>
            <a:r>
              <a:rPr lang="en-US" dirty="0" smtClean="0">
                <a:solidFill>
                  <a:srgbClr val="FFFFFF"/>
                </a:solidFill>
                <a:latin typeface="Aharoni" pitchFamily="2" charset="-79"/>
                <a:cs typeface="Aharoni" pitchFamily="2" charset="-79"/>
              </a:rPr>
              <a:t>  </a:t>
            </a:r>
            <a:r>
              <a:rPr lang="en-US" dirty="0" smtClean="0">
                <a:solidFill>
                  <a:srgbClr val="FFFFFF"/>
                </a:solidFill>
                <a:latin typeface="Aharoni" pitchFamily="2" charset="-79"/>
                <a:cs typeface="Aharoni" pitchFamily="2" charset="-79"/>
              </a:rPr>
              <a:t>Bhargava</a:t>
            </a:r>
            <a:endParaRPr lang="en-US" dirty="0">
              <a:solidFill>
                <a:srgbClr val="FFFFFF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9718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President-</a:t>
            </a:r>
            <a:r>
              <a:rPr lang="en-US" sz="1400" dirty="0" smtClean="0">
                <a:solidFill>
                  <a:srgbClr val="FFFFFF"/>
                </a:solidFill>
              </a:rPr>
              <a:t>Prayatna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1800" y="44958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Secretary-</a:t>
            </a:r>
            <a:r>
              <a:rPr lang="en-US" sz="1400" dirty="0" smtClean="0">
                <a:solidFill>
                  <a:srgbClr val="FFFFFF"/>
                </a:solidFill>
              </a:rPr>
              <a:t>Prayatna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3200" y="5410200"/>
            <a:ext cx="1752600" cy="369332"/>
          </a:xfrm>
          <a:prstGeom prst="rect">
            <a:avLst/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haroni" pitchFamily="2" charset="-79"/>
                <a:cs typeface="Aharoni" pitchFamily="2" charset="-79"/>
              </a:rPr>
              <a:t>Meet the team</a:t>
            </a:r>
            <a:endParaRPr lang="en-US" dirty="0">
              <a:solidFill>
                <a:srgbClr val="FFFFFF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31132B77-4F8F-4C64-AF71-61F431B705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762000" cy="762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715000" y="0"/>
            <a:ext cx="1143000" cy="838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19400" y="1524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HOME      ABOUT US     STORIES     </a:t>
            </a:r>
            <a:r>
              <a:rPr lang="en-US" sz="2400" dirty="0" smtClean="0">
                <a:solidFill>
                  <a:schemeClr val="tx2"/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OUR TEAM     </a:t>
            </a:r>
            <a:r>
              <a:rPr lang="en-US" sz="2400" dirty="0" smtClean="0">
                <a:solidFill>
                  <a:schemeClr val="bg1"/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CONTACT US</a:t>
            </a:r>
            <a:endParaRPr lang="en-US" sz="2400" dirty="0">
              <a:solidFill>
                <a:schemeClr val="bg1"/>
              </a:solidFill>
              <a:latin typeface="Aldhabi" pitchFamily="2" charset="-78"/>
              <a:ea typeface="Ebrima" pitchFamily="2" charset="0"/>
              <a:cs typeface="Aldhabi" pitchFamily="2" charset="-78"/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7315200" y="5943600"/>
            <a:ext cx="2286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1132B77-4F8F-4C64-AF71-61F431B705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762000" cy="76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5000" y="0"/>
            <a:ext cx="1143000" cy="838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19400" y="1524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HOME      ABOUT US     STORIES     </a:t>
            </a:r>
            <a:r>
              <a:rPr lang="en-US" sz="2400" dirty="0" smtClean="0">
                <a:solidFill>
                  <a:schemeClr val="tx2"/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OUR TEAM     </a:t>
            </a:r>
            <a:r>
              <a:rPr lang="en-US" sz="2400" dirty="0" smtClean="0">
                <a:solidFill>
                  <a:schemeClr val="bg1"/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CONTACT US</a:t>
            </a:r>
            <a:endParaRPr lang="en-US" sz="2400" dirty="0">
              <a:solidFill>
                <a:schemeClr val="bg1"/>
              </a:solidFill>
              <a:latin typeface="Aldhabi" pitchFamily="2" charset="-78"/>
              <a:ea typeface="Ebrima" pitchFamily="2" charset="0"/>
              <a:cs typeface="Aldhabi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2667000" cy="523220"/>
          </a:xfrm>
          <a:prstGeom prst="rect">
            <a:avLst/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Aharoni" pitchFamily="2" charset="-79"/>
                <a:cs typeface="Aharoni" pitchFamily="2" charset="-79"/>
              </a:rPr>
              <a:t>Meet the team</a:t>
            </a:r>
            <a:endParaRPr lang="en-US" sz="2800" dirty="0">
              <a:solidFill>
                <a:srgbClr val="FFFFFF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05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Former Members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2514600"/>
            <a:ext cx="2667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52600" y="2743200"/>
            <a:ext cx="66294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Collage of former member with their names, image enlarges on pointing.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1132B77-4F8F-4C64-AF71-61F431B705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762000" cy="76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5000" y="0"/>
            <a:ext cx="1143000" cy="838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19400" y="1524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HOME      ABOUT US     STORIES     </a:t>
            </a:r>
            <a:r>
              <a:rPr lang="en-US" sz="2400" dirty="0" smtClean="0">
                <a:solidFill>
                  <a:schemeClr val="tx2"/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OUR TEAM     </a:t>
            </a:r>
            <a:r>
              <a:rPr lang="en-US" sz="2400" dirty="0" smtClean="0">
                <a:solidFill>
                  <a:schemeClr val="bg1"/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CONTACT US</a:t>
            </a:r>
            <a:endParaRPr lang="en-US" sz="2400" dirty="0">
              <a:solidFill>
                <a:schemeClr val="bg1"/>
              </a:solidFill>
              <a:latin typeface="Aldhabi" pitchFamily="2" charset="-78"/>
              <a:ea typeface="Ebrima" pitchFamily="2" charset="0"/>
              <a:cs typeface="Aldhabi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2667000" cy="523220"/>
          </a:xfrm>
          <a:prstGeom prst="rect">
            <a:avLst/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Aharoni" pitchFamily="2" charset="-79"/>
                <a:cs typeface="Aharoni" pitchFamily="2" charset="-79"/>
              </a:rPr>
              <a:t>Meet the team</a:t>
            </a:r>
            <a:endParaRPr lang="en-US" sz="2800" dirty="0">
              <a:solidFill>
                <a:srgbClr val="FFFFFF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05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Current Members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2514600"/>
            <a:ext cx="2667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7200" y="3124200"/>
            <a:ext cx="18288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0" y="3352800"/>
            <a:ext cx="2209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91000" y="2895600"/>
            <a:ext cx="23622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2743200"/>
            <a:ext cx="21336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3200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Teaching Dept.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400" y="3505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H R Dept.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5800" y="2971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P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R Dept.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2971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R&amp;D Dept.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4800600"/>
            <a:ext cx="1828800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67000" y="3200400"/>
            <a:ext cx="1828800" cy="175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2286000"/>
            <a:ext cx="2362200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638800" y="5486400"/>
            <a:ext cx="2133600" cy="685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Show more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295400"/>
            <a:ext cx="3352800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Gallery</a:t>
            </a:r>
            <a:endParaRPr lang="en-US" sz="4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1132B77-4F8F-4C64-AF71-61F431B705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762000" cy="762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819400" y="1524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HOME      ABOUT US     STORIES     </a:t>
            </a:r>
            <a:r>
              <a:rPr lang="en-US" sz="2400" dirty="0" smtClean="0">
                <a:solidFill>
                  <a:schemeClr val="tx2"/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OUR TEAM     </a:t>
            </a:r>
            <a:r>
              <a:rPr lang="en-US" sz="2400" dirty="0" smtClean="0">
                <a:solidFill>
                  <a:schemeClr val="bg1"/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CONTACT US</a:t>
            </a:r>
            <a:endParaRPr lang="en-US" sz="2400" dirty="0">
              <a:solidFill>
                <a:schemeClr val="bg1"/>
              </a:solidFill>
              <a:latin typeface="Aldhabi" pitchFamily="2" charset="-78"/>
              <a:ea typeface="Ebrima" pitchFamily="2" charset="0"/>
              <a:cs typeface="Aldhabi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15000" y="0"/>
            <a:ext cx="1143000" cy="838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81600" y="1295400"/>
            <a:ext cx="4267200" cy="358140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62600" y="2133600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i-IN" dirty="0" smtClean="0"/>
              <a:t>मुझे रास्ते कहाँ मालूम थे जब उम्मीदे जागी ,</a:t>
            </a:r>
          </a:p>
          <a:p>
            <a:r>
              <a:rPr lang="hi-IN" dirty="0" smtClean="0"/>
              <a:t>मुझे मंज़िल कहाँ मालूम थी जब सपने जागे,</a:t>
            </a:r>
          </a:p>
          <a:p>
            <a:r>
              <a:rPr lang="hi-IN" dirty="0" smtClean="0"/>
              <a:t>मुझे अन्त कहाँ मालूम था जब आरम्भ जागा।</a:t>
            </a:r>
            <a:endParaRPr lang="hi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524000"/>
            <a:ext cx="68580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4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Contact  Prayatna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3886200"/>
            <a:ext cx="7620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6096000"/>
            <a:ext cx="15240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209800"/>
            <a:ext cx="7620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3048000"/>
            <a:ext cx="7620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400" y="4800600"/>
            <a:ext cx="76200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286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3048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3962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4876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your message here…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39000" y="617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6248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ndalus" pitchFamily="18" charset="-78"/>
                <a:cs typeface="Andalus" pitchFamily="18" charset="-78"/>
              </a:rPr>
              <a:t>Thanks for submitting!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1132B77-4F8F-4C64-AF71-61F431B705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762000" cy="762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31132B77-4F8F-4C64-AF71-61F431B705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762000" cy="762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934200" y="0"/>
            <a:ext cx="1371600" cy="838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19400" y="1524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HOME      ABOUT US     STORIES     OUR TEAM    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ldhabi" pitchFamily="2" charset="-78"/>
                <a:ea typeface="Ebrima" pitchFamily="2" charset="0"/>
                <a:cs typeface="Aldhabi" pitchFamily="2" charset="-78"/>
              </a:rPr>
              <a:t>CONTACT US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Aldhabi" pitchFamily="2" charset="-78"/>
              <a:ea typeface="Ebrima" pitchFamily="2" charset="0"/>
              <a:cs typeface="Aldhabi" pitchFamily="2" charset="-7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230</Words>
  <Application>Microsoft Office PowerPoint</Application>
  <PresentationFormat>On-screen Show (4:3)</PresentationFormat>
  <Paragraphs>71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72</cp:revision>
  <dcterms:created xsi:type="dcterms:W3CDTF">2006-08-16T00:00:00Z</dcterms:created>
  <dcterms:modified xsi:type="dcterms:W3CDTF">2020-05-27T06:39:14Z</dcterms:modified>
</cp:coreProperties>
</file>