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1" r:id="rId5"/>
    <p:sldId id="263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1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slide" Target="../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C85EC-2F93-4492-84ED-3033FFA76F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4132FA-295C-4E26-BB63-F1020829C4E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IN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Change ID</a:t>
          </a:r>
          <a:endParaRPr lang="en-IN" dirty="0">
            <a:solidFill>
              <a:schemeClr val="bg1"/>
            </a:solidFill>
          </a:endParaRPr>
        </a:p>
      </dgm:t>
    </dgm:pt>
    <dgm:pt modelId="{C73E2852-0DAB-4499-B185-A849232FBBF4}" type="parTrans" cxnId="{8CE28062-1043-4466-8B21-2546D657477D}">
      <dgm:prSet/>
      <dgm:spPr/>
      <dgm:t>
        <a:bodyPr/>
        <a:lstStyle/>
        <a:p>
          <a:endParaRPr lang="en-IN"/>
        </a:p>
      </dgm:t>
    </dgm:pt>
    <dgm:pt modelId="{BF003568-D46E-436E-85E3-C62DBC683F0C}" type="sibTrans" cxnId="{8CE28062-1043-4466-8B21-2546D657477D}">
      <dgm:prSet/>
      <dgm:spPr/>
      <dgm:t>
        <a:bodyPr/>
        <a:lstStyle/>
        <a:p>
          <a:endParaRPr lang="en-IN"/>
        </a:p>
      </dgm:t>
    </dgm:pt>
    <dgm:pt modelId="{7ED01EFB-0A81-415C-93A5-BCA8B8881BF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IN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Change Password</a:t>
          </a:r>
          <a:endParaRPr lang="en-IN" dirty="0">
            <a:solidFill>
              <a:schemeClr val="bg1"/>
            </a:solidFill>
          </a:endParaRPr>
        </a:p>
      </dgm:t>
    </dgm:pt>
    <dgm:pt modelId="{5FD75DCD-0E81-4CBC-8C15-0A1CA11583F2}" type="parTrans" cxnId="{9B222EA2-AC31-4825-BAC0-0B169B07D60E}">
      <dgm:prSet/>
      <dgm:spPr/>
      <dgm:t>
        <a:bodyPr/>
        <a:lstStyle/>
        <a:p>
          <a:endParaRPr lang="en-IN"/>
        </a:p>
      </dgm:t>
    </dgm:pt>
    <dgm:pt modelId="{9048571B-4B41-4B95-8851-5834E71C17FE}" type="sibTrans" cxnId="{9B222EA2-AC31-4825-BAC0-0B169B07D60E}">
      <dgm:prSet/>
      <dgm:spPr/>
      <dgm:t>
        <a:bodyPr/>
        <a:lstStyle/>
        <a:p>
          <a:endParaRPr lang="en-IN"/>
        </a:p>
      </dgm:t>
    </dgm:pt>
    <dgm:pt modelId="{946AEAB0-322E-4858-9938-C2370F50F8DF}" type="pres">
      <dgm:prSet presAssocID="{CC6C85EC-2F93-4492-84ED-3033FFA76F14}" presName="linear" presStyleCnt="0">
        <dgm:presLayoutVars>
          <dgm:animLvl val="lvl"/>
          <dgm:resizeHandles val="exact"/>
        </dgm:presLayoutVars>
      </dgm:prSet>
      <dgm:spPr/>
    </dgm:pt>
    <dgm:pt modelId="{631083A7-0C10-45B3-A546-72A3CA23B65E}" type="pres">
      <dgm:prSet presAssocID="{BE4132FA-295C-4E26-BB63-F1020829C4EB}" presName="parentText" presStyleLbl="node1" presStyleIdx="0" presStyleCnt="2" custLinFactY="-1923" custLinFactNeighborY="-100000">
        <dgm:presLayoutVars>
          <dgm:chMax val="0"/>
          <dgm:bulletEnabled val="1"/>
        </dgm:presLayoutVars>
      </dgm:prSet>
      <dgm:spPr/>
    </dgm:pt>
    <dgm:pt modelId="{ADE1FCF5-8D64-4706-BC8A-15F1C93613DE}" type="pres">
      <dgm:prSet presAssocID="{BF003568-D46E-436E-85E3-C62DBC683F0C}" presName="spacer" presStyleCnt="0"/>
      <dgm:spPr/>
    </dgm:pt>
    <dgm:pt modelId="{E35122A2-B00A-4632-AF4E-23B1185E12DB}" type="pres">
      <dgm:prSet presAssocID="{7ED01EFB-0A81-415C-93A5-BCA8B8881BF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E28062-1043-4466-8B21-2546D657477D}" srcId="{CC6C85EC-2F93-4492-84ED-3033FFA76F14}" destId="{BE4132FA-295C-4E26-BB63-F1020829C4EB}" srcOrd="0" destOrd="0" parTransId="{C73E2852-0DAB-4499-B185-A849232FBBF4}" sibTransId="{BF003568-D46E-436E-85E3-C62DBC683F0C}"/>
    <dgm:cxn modelId="{85F9BD8B-7D92-4805-88AE-FD26D2B4AE44}" type="presOf" srcId="{BE4132FA-295C-4E26-BB63-F1020829C4EB}" destId="{631083A7-0C10-45B3-A546-72A3CA23B65E}" srcOrd="0" destOrd="0" presId="urn:microsoft.com/office/officeart/2005/8/layout/vList2"/>
    <dgm:cxn modelId="{9B222EA2-AC31-4825-BAC0-0B169B07D60E}" srcId="{CC6C85EC-2F93-4492-84ED-3033FFA76F14}" destId="{7ED01EFB-0A81-415C-93A5-BCA8B8881BF7}" srcOrd="1" destOrd="0" parTransId="{5FD75DCD-0E81-4CBC-8C15-0A1CA11583F2}" sibTransId="{9048571B-4B41-4B95-8851-5834E71C17FE}"/>
    <dgm:cxn modelId="{152733AA-2962-4088-ACE5-ADE475524D52}" type="presOf" srcId="{7ED01EFB-0A81-415C-93A5-BCA8B8881BF7}" destId="{E35122A2-B00A-4632-AF4E-23B1185E12DB}" srcOrd="0" destOrd="0" presId="urn:microsoft.com/office/officeart/2005/8/layout/vList2"/>
    <dgm:cxn modelId="{3B641FBE-1BD2-45EE-986D-6970B3D5C269}" type="presOf" srcId="{CC6C85EC-2F93-4492-84ED-3033FFA76F14}" destId="{946AEAB0-322E-4858-9938-C2370F50F8DF}" srcOrd="0" destOrd="0" presId="urn:microsoft.com/office/officeart/2005/8/layout/vList2"/>
    <dgm:cxn modelId="{A630136D-7DA4-42BF-9C98-08FFA7F0D687}" type="presParOf" srcId="{946AEAB0-322E-4858-9938-C2370F50F8DF}" destId="{631083A7-0C10-45B3-A546-72A3CA23B65E}" srcOrd="0" destOrd="0" presId="urn:microsoft.com/office/officeart/2005/8/layout/vList2"/>
    <dgm:cxn modelId="{4A3A526A-E36A-4852-918A-102173C6F068}" type="presParOf" srcId="{946AEAB0-322E-4858-9938-C2370F50F8DF}" destId="{ADE1FCF5-8D64-4706-BC8A-15F1C93613DE}" srcOrd="1" destOrd="0" presId="urn:microsoft.com/office/officeart/2005/8/layout/vList2"/>
    <dgm:cxn modelId="{87F1D99F-C8A9-4173-87C1-48485DB1F272}" type="presParOf" srcId="{946AEAB0-322E-4858-9938-C2370F50F8DF}" destId="{E35122A2-B00A-4632-AF4E-23B1185E12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83A7-0C10-45B3-A546-72A3CA23B65E}">
      <dsp:nvSpPr>
        <dsp:cNvPr id="0" name=""/>
        <dsp:cNvSpPr/>
      </dsp:nvSpPr>
      <dsp:spPr>
        <a:xfrm>
          <a:off x="0" y="229519"/>
          <a:ext cx="4572000" cy="107932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Change ID</a:t>
          </a:r>
          <a:endParaRPr lang="en-IN" sz="4500" kern="1200" dirty="0">
            <a:solidFill>
              <a:schemeClr val="bg1"/>
            </a:solidFill>
          </a:endParaRPr>
        </a:p>
      </dsp:txBody>
      <dsp:txXfrm>
        <a:off x="52688" y="282207"/>
        <a:ext cx="4466624" cy="973949"/>
      </dsp:txXfrm>
    </dsp:sp>
    <dsp:sp modelId="{E35122A2-B00A-4632-AF4E-23B1185E12DB}">
      <dsp:nvSpPr>
        <dsp:cNvPr id="0" name=""/>
        <dsp:cNvSpPr/>
      </dsp:nvSpPr>
      <dsp:spPr>
        <a:xfrm>
          <a:off x="0" y="1588800"/>
          <a:ext cx="4572000" cy="107932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Change Password</a:t>
          </a:r>
          <a:endParaRPr lang="en-IN" sz="4500" kern="1200" dirty="0">
            <a:solidFill>
              <a:schemeClr val="bg1"/>
            </a:solidFill>
          </a:endParaRPr>
        </a:p>
      </dsp:txBody>
      <dsp:txXfrm>
        <a:off x="52688" y="1641488"/>
        <a:ext cx="446662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6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E0DB-9E8D-476A-8DA1-66BB335755F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06EE-982E-4C2D-B424-2CB32BA21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90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15B8-5911-401E-8163-E48F70E1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ctr"/>
          <a:lstStyle/>
          <a:p>
            <a:r>
              <a:rPr lang="en-IN" dirty="0"/>
              <a:t>Prayatna-Aspiring Dreams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E7203-8691-47FD-837B-2175476DB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IN" dirty="0"/>
              <a:t>Desktop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13528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624E-B5FB-4CD5-9AB9-25C1838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Prayatna Member’s Panel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445FE-AD3F-49D8-B648-EB650E142B92}"/>
              </a:ext>
            </a:extLst>
          </p:cNvPr>
          <p:cNvSpPr/>
          <p:nvPr/>
        </p:nvSpPr>
        <p:spPr>
          <a:xfrm>
            <a:off x="268940" y="1703294"/>
            <a:ext cx="3160060" cy="4823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1. Go to Department</a:t>
            </a:r>
          </a:p>
          <a:p>
            <a:r>
              <a:rPr lang="en-IN" dirty="0"/>
              <a:t>2. Daily Report Section</a:t>
            </a:r>
          </a:p>
          <a:p>
            <a:r>
              <a:rPr lang="en-IN" dirty="0"/>
              <a:t>3. Change Your Password</a:t>
            </a:r>
          </a:p>
          <a:p>
            <a:r>
              <a:rPr lang="en-IN" dirty="0"/>
              <a:t>4. Syllabus</a:t>
            </a:r>
          </a:p>
          <a:p>
            <a:r>
              <a:rPr lang="en-IN" dirty="0"/>
              <a:t>5. Report A Issue</a:t>
            </a:r>
          </a:p>
          <a:p>
            <a:r>
              <a:rPr lang="en-IN" dirty="0"/>
              <a:t>6. Feedback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12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1C29-15C7-46E3-9051-C310000D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Public Panel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4F547-92CB-4C0A-B5D5-1CF528767653}"/>
              </a:ext>
            </a:extLst>
          </p:cNvPr>
          <p:cNvSpPr/>
          <p:nvPr/>
        </p:nvSpPr>
        <p:spPr>
          <a:xfrm>
            <a:off x="268940" y="1703294"/>
            <a:ext cx="3160060" cy="4823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1. About Prayatna</a:t>
            </a:r>
          </a:p>
          <a:p>
            <a:r>
              <a:rPr lang="en-IN" dirty="0"/>
              <a:t>2. Raise Questions</a:t>
            </a:r>
          </a:p>
          <a:p>
            <a:r>
              <a:rPr lang="en-IN" dirty="0"/>
              <a:t>3. Change Your Password</a:t>
            </a:r>
          </a:p>
          <a:p>
            <a:r>
              <a:rPr lang="en-IN" dirty="0"/>
              <a:t>4. Contact Us</a:t>
            </a:r>
          </a:p>
          <a:p>
            <a:r>
              <a:rPr lang="en-IN" dirty="0"/>
              <a:t>5. Book A Visit For School</a:t>
            </a:r>
          </a:p>
          <a:p>
            <a:r>
              <a:rPr lang="en-IN" dirty="0"/>
              <a:t>6. Donate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8960-15CA-4A42-BDDE-E5006B65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Forget Password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81383-88D3-465D-8083-59F5500699C3}"/>
              </a:ext>
            </a:extLst>
          </p:cNvPr>
          <p:cNvGrpSpPr/>
          <p:nvPr/>
        </p:nvGrpSpPr>
        <p:grpSpPr>
          <a:xfrm>
            <a:off x="471487" y="2442107"/>
            <a:ext cx="5499007" cy="1789196"/>
            <a:chOff x="471487" y="2442107"/>
            <a:chExt cx="5499007" cy="17891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AC3EB9-8CC0-4CF8-B67E-F8ED83D91466}"/>
                </a:ext>
              </a:extLst>
            </p:cNvPr>
            <p:cNvSpPr/>
            <p:nvPr/>
          </p:nvSpPr>
          <p:spPr>
            <a:xfrm>
              <a:off x="471487" y="2442107"/>
              <a:ext cx="2253783" cy="5162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New Password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2A608-429C-4C75-BB4A-FFC322249A70}"/>
                </a:ext>
              </a:extLst>
            </p:cNvPr>
            <p:cNvSpPr/>
            <p:nvPr/>
          </p:nvSpPr>
          <p:spPr>
            <a:xfrm>
              <a:off x="471487" y="3715057"/>
              <a:ext cx="2253783" cy="5162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Confirm Password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F7960B-1102-4064-BC58-F86C00D1465F}"/>
                </a:ext>
              </a:extLst>
            </p:cNvPr>
            <p:cNvSpPr/>
            <p:nvPr/>
          </p:nvSpPr>
          <p:spPr>
            <a:xfrm>
              <a:off x="3173506" y="2442107"/>
              <a:ext cx="2796988" cy="516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14EE5F-FCF6-46E5-A5CE-85DC01E4F161}"/>
                </a:ext>
              </a:extLst>
            </p:cNvPr>
            <p:cNvSpPr/>
            <p:nvPr/>
          </p:nvSpPr>
          <p:spPr>
            <a:xfrm>
              <a:off x="3173506" y="3715057"/>
              <a:ext cx="2796988" cy="516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894A86AA-1899-471C-A122-0A66FB0CAC26}"/>
              </a:ext>
            </a:extLst>
          </p:cNvPr>
          <p:cNvSpPr/>
          <p:nvPr/>
        </p:nvSpPr>
        <p:spPr>
          <a:xfrm>
            <a:off x="2528047" y="4953000"/>
            <a:ext cx="1290918" cy="7216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0239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084-B81E-436D-A371-68585085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89152"/>
            <a:ext cx="5915025" cy="1966711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New User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3C0CF-0249-4B78-9502-2B1B9838C630}"/>
              </a:ext>
            </a:extLst>
          </p:cNvPr>
          <p:cNvSpPr/>
          <p:nvPr/>
        </p:nvSpPr>
        <p:spPr>
          <a:xfrm>
            <a:off x="215152" y="2097741"/>
            <a:ext cx="1972236" cy="573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DD45E-B281-4893-A3B7-C37788DCD3A1}"/>
              </a:ext>
            </a:extLst>
          </p:cNvPr>
          <p:cNvSpPr/>
          <p:nvPr/>
        </p:nvSpPr>
        <p:spPr>
          <a:xfrm>
            <a:off x="215152" y="3954947"/>
            <a:ext cx="1972235" cy="573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Email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78839-5AE7-4F51-A816-3AC64FA1A324}"/>
              </a:ext>
            </a:extLst>
          </p:cNvPr>
          <p:cNvSpPr/>
          <p:nvPr/>
        </p:nvSpPr>
        <p:spPr>
          <a:xfrm>
            <a:off x="215152" y="2976282"/>
            <a:ext cx="1972236" cy="573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Contact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73AF8-8BFE-4A84-AACE-9620BAC0E5A5}"/>
              </a:ext>
            </a:extLst>
          </p:cNvPr>
          <p:cNvSpPr/>
          <p:nvPr/>
        </p:nvSpPr>
        <p:spPr>
          <a:xfrm>
            <a:off x="215152" y="4928355"/>
            <a:ext cx="1972235" cy="573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812F-74A3-446B-807C-D48945F362A4}"/>
              </a:ext>
            </a:extLst>
          </p:cNvPr>
          <p:cNvSpPr txBox="1"/>
          <p:nvPr/>
        </p:nvSpPr>
        <p:spPr>
          <a:xfrm>
            <a:off x="3263153" y="3180691"/>
            <a:ext cx="2940424" cy="40011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Enter Contact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BA8DF-9864-4178-B351-557235B24F24}"/>
              </a:ext>
            </a:extLst>
          </p:cNvPr>
          <p:cNvSpPr txBox="1"/>
          <p:nvPr/>
        </p:nvSpPr>
        <p:spPr>
          <a:xfrm>
            <a:off x="3263153" y="2250141"/>
            <a:ext cx="2940424" cy="40011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Enter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FC8AE-79B4-4902-AE48-392472B66E46}"/>
              </a:ext>
            </a:extLst>
          </p:cNvPr>
          <p:cNvSpPr txBox="1"/>
          <p:nvPr/>
        </p:nvSpPr>
        <p:spPr>
          <a:xfrm>
            <a:off x="3263153" y="4111241"/>
            <a:ext cx="2940424" cy="40011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Enter mail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7BFB0-4FEB-4822-907A-CA1538448BAE}"/>
              </a:ext>
            </a:extLst>
          </p:cNvPr>
          <p:cNvSpPr txBox="1"/>
          <p:nvPr/>
        </p:nvSpPr>
        <p:spPr>
          <a:xfrm>
            <a:off x="3263153" y="5041791"/>
            <a:ext cx="2940424" cy="40011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Enter Address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AA5043C-C5FB-44A7-B3D6-DE3009B8D177}"/>
              </a:ext>
            </a:extLst>
          </p:cNvPr>
          <p:cNvSpPr/>
          <p:nvPr/>
        </p:nvSpPr>
        <p:spPr>
          <a:xfrm>
            <a:off x="2187387" y="6347012"/>
            <a:ext cx="1828801" cy="887507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Add</a:t>
            </a:r>
            <a:endParaRPr lang="en-IN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8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E5C-0F8B-42FB-9BDD-6D0EDCC5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Delete	 A 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CC6FC-0BB7-47DD-9CD5-29562AC6E069}"/>
              </a:ext>
            </a:extLst>
          </p:cNvPr>
          <p:cNvSpPr/>
          <p:nvPr/>
        </p:nvSpPr>
        <p:spPr>
          <a:xfrm>
            <a:off x="179294" y="2043953"/>
            <a:ext cx="3249706" cy="71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Enter User ID to be Deleted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B74CB-3904-4D68-B889-FA5B472E2755}"/>
              </a:ext>
            </a:extLst>
          </p:cNvPr>
          <p:cNvSpPr txBox="1"/>
          <p:nvPr/>
        </p:nvSpPr>
        <p:spPr>
          <a:xfrm>
            <a:off x="179293" y="3042627"/>
            <a:ext cx="324970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58919-6A73-4C67-8164-BFE467B3EF4F}"/>
              </a:ext>
            </a:extLst>
          </p:cNvPr>
          <p:cNvSpPr/>
          <p:nvPr/>
        </p:nvSpPr>
        <p:spPr>
          <a:xfrm>
            <a:off x="179292" y="4003479"/>
            <a:ext cx="3249706" cy="71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Reason to be Deleted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8D339-10B7-42ED-89CB-59BE7D555F6C}"/>
              </a:ext>
            </a:extLst>
          </p:cNvPr>
          <p:cNvSpPr txBox="1"/>
          <p:nvPr/>
        </p:nvSpPr>
        <p:spPr>
          <a:xfrm>
            <a:off x="179293" y="5096194"/>
            <a:ext cx="324970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8BD25-1345-4A55-B82C-B1011D3A7F2B}"/>
              </a:ext>
            </a:extLst>
          </p:cNvPr>
          <p:cNvSpPr/>
          <p:nvPr/>
        </p:nvSpPr>
        <p:spPr>
          <a:xfrm>
            <a:off x="2783539" y="6323374"/>
            <a:ext cx="1290918" cy="7216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8227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61DE-5F79-44E4-B85D-B9CF153C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Edit User Credentials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8A920E-E9B9-4896-A5B0-C5753231D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075415"/>
              </p:ext>
            </p:extLst>
          </p:nvPr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69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E26-1C1F-4F56-98D6-5203DCFD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Update User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0B145-2EF5-40FC-AE21-5CCA29DD8C18}"/>
              </a:ext>
            </a:extLst>
          </p:cNvPr>
          <p:cNvSpPr/>
          <p:nvPr/>
        </p:nvSpPr>
        <p:spPr>
          <a:xfrm>
            <a:off x="471487" y="2442108"/>
            <a:ext cx="2289641" cy="69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Current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20146-E541-47C8-BCEC-CA88E80FF5AF}"/>
              </a:ext>
            </a:extLst>
          </p:cNvPr>
          <p:cNvSpPr txBox="1"/>
          <p:nvPr/>
        </p:nvSpPr>
        <p:spPr>
          <a:xfrm>
            <a:off x="3428999" y="2442107"/>
            <a:ext cx="2957513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F2CEB-7F9E-4542-9837-8060AA0A4787}"/>
              </a:ext>
            </a:extLst>
          </p:cNvPr>
          <p:cNvSpPr/>
          <p:nvPr/>
        </p:nvSpPr>
        <p:spPr>
          <a:xfrm>
            <a:off x="471487" y="3649482"/>
            <a:ext cx="2289641" cy="69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New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2FCA7-A816-481C-BF18-4F2B7E91AEAE}"/>
              </a:ext>
            </a:extLst>
          </p:cNvPr>
          <p:cNvSpPr txBox="1"/>
          <p:nvPr/>
        </p:nvSpPr>
        <p:spPr>
          <a:xfrm>
            <a:off x="3428999" y="3649481"/>
            <a:ext cx="2957513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237D6-3720-4990-A4AE-386C88A077B1}"/>
              </a:ext>
            </a:extLst>
          </p:cNvPr>
          <p:cNvSpPr/>
          <p:nvPr/>
        </p:nvSpPr>
        <p:spPr>
          <a:xfrm>
            <a:off x="2761128" y="4953000"/>
            <a:ext cx="1290918" cy="7216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8630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ABE-500A-4D35-A5CA-FAD1342D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Update User 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723BE-76F1-4BCA-A97C-8030F44A7E47}"/>
              </a:ext>
            </a:extLst>
          </p:cNvPr>
          <p:cNvSpPr/>
          <p:nvPr/>
        </p:nvSpPr>
        <p:spPr>
          <a:xfrm>
            <a:off x="471487" y="2537937"/>
            <a:ext cx="2289641" cy="69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Current Password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39DD7-9ACD-4CDF-9453-869617302428}"/>
              </a:ext>
            </a:extLst>
          </p:cNvPr>
          <p:cNvSpPr txBox="1"/>
          <p:nvPr/>
        </p:nvSpPr>
        <p:spPr>
          <a:xfrm>
            <a:off x="3428999" y="2537937"/>
            <a:ext cx="2957513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BF76B-0357-4C99-A539-48A05B7873E0}"/>
              </a:ext>
            </a:extLst>
          </p:cNvPr>
          <p:cNvSpPr/>
          <p:nvPr/>
        </p:nvSpPr>
        <p:spPr>
          <a:xfrm>
            <a:off x="471487" y="3745312"/>
            <a:ext cx="2289641" cy="69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New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CB9B7-F227-42B8-A7D8-EE2694DAAE17}"/>
              </a:ext>
            </a:extLst>
          </p:cNvPr>
          <p:cNvSpPr txBox="1"/>
          <p:nvPr/>
        </p:nvSpPr>
        <p:spPr>
          <a:xfrm>
            <a:off x="3428999" y="3745311"/>
            <a:ext cx="2957513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6BFC09-53C2-45DA-8424-BB020F306830}"/>
              </a:ext>
            </a:extLst>
          </p:cNvPr>
          <p:cNvSpPr/>
          <p:nvPr/>
        </p:nvSpPr>
        <p:spPr>
          <a:xfrm>
            <a:off x="2761128" y="4977146"/>
            <a:ext cx="1290918" cy="7216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5839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45245-55A6-41F9-BAD6-038103F8D302}"/>
              </a:ext>
            </a:extLst>
          </p:cNvPr>
          <p:cNvSpPr txBox="1"/>
          <p:nvPr/>
        </p:nvSpPr>
        <p:spPr>
          <a:xfrm>
            <a:off x="1339147" y="3021166"/>
            <a:ext cx="406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600" b="1" dirty="0">
                <a:solidFill>
                  <a:prstClr val="white"/>
                </a:solidFill>
                <a:latin typeface="Adobe Caslon Pro Bold" panose="0205070206050A020403" pitchFamily="18" charset="0"/>
              </a:rPr>
              <a:t>User Login</a:t>
            </a:r>
            <a:endParaRPr lang="en-IN" b="1" dirty="0">
              <a:solidFill>
                <a:prstClr val="white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0"/>
            <a:ext cx="2880000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897C8-E18B-44BF-85A3-58A3C7767A96}"/>
              </a:ext>
            </a:extLst>
          </p:cNvPr>
          <p:cNvSpPr txBox="1"/>
          <p:nvPr/>
        </p:nvSpPr>
        <p:spPr>
          <a:xfrm>
            <a:off x="-100853" y="3966010"/>
            <a:ext cx="406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600" b="1" dirty="0">
                <a:solidFill>
                  <a:prstClr val="white"/>
                </a:solidFill>
                <a:latin typeface="Adobe Caslon Pro Bold" panose="0205070206050A020403" pitchFamily="18" charset="0"/>
              </a:rPr>
              <a:t>Select User Type</a:t>
            </a:r>
            <a:endParaRPr lang="en-IN" b="1" dirty="0">
              <a:solidFill>
                <a:prstClr val="white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7" name="Isosceles Triangle 6">
            <a:hlinkClick r:id="rId3" action="ppaction://hlinksldjump"/>
            <a:extLst>
              <a:ext uri="{FF2B5EF4-FFF2-40B4-BE49-F238E27FC236}">
                <a16:creationId xmlns:a16="http://schemas.microsoft.com/office/drawing/2014/main" id="{3001B820-627B-4F9C-B99B-5F5393A7A026}"/>
              </a:ext>
            </a:extLst>
          </p:cNvPr>
          <p:cNvSpPr/>
          <p:nvPr/>
        </p:nvSpPr>
        <p:spPr>
          <a:xfrm rot="10800000">
            <a:off x="3621742" y="4015314"/>
            <a:ext cx="342899" cy="27386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4A4DD-6C5F-439B-BB0B-286AEEE31796}"/>
              </a:ext>
            </a:extLst>
          </p:cNvPr>
          <p:cNvSpPr txBox="1"/>
          <p:nvPr/>
        </p:nvSpPr>
        <p:spPr>
          <a:xfrm>
            <a:off x="1931894" y="1262026"/>
            <a:ext cx="2994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r>
              <a:rPr lang="en-IN" sz="3600" b="1" dirty="0">
                <a:latin typeface="Adobe Caslon Pro Bold" panose="0205070206050A020403" pitchFamily="18" charset="0"/>
              </a:rPr>
              <a:t>Admin Login</a:t>
            </a:r>
            <a:endParaRPr lang="en-IN" b="1" dirty="0">
              <a:latin typeface="Adobe Caslon Pro Bold" panose="0205070206050A0204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0B0532-5C72-4A01-8837-7A958451D660}"/>
              </a:ext>
            </a:extLst>
          </p:cNvPr>
          <p:cNvGrpSpPr/>
          <p:nvPr/>
        </p:nvGrpSpPr>
        <p:grpSpPr>
          <a:xfrm>
            <a:off x="174812" y="4384688"/>
            <a:ext cx="1757082" cy="1136624"/>
            <a:chOff x="806824" y="2618390"/>
            <a:chExt cx="1757082" cy="11366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868C66-12F9-4B6D-BE31-F963CC5A8774}"/>
                </a:ext>
              </a:extLst>
            </p:cNvPr>
            <p:cNvSpPr txBox="1"/>
            <p:nvPr/>
          </p:nvSpPr>
          <p:spPr>
            <a:xfrm>
              <a:off x="806824" y="2618390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User Id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F2FDAB-56D0-4717-AF99-5F885608E393}"/>
                </a:ext>
              </a:extLst>
            </p:cNvPr>
            <p:cNvSpPr txBox="1"/>
            <p:nvPr/>
          </p:nvSpPr>
          <p:spPr>
            <a:xfrm>
              <a:off x="806824" y="3231794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Password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E2712B3-1080-4E66-AA6D-306A9BF9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163337"/>
            <a:ext cx="2880000" cy="28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DF80E9-5549-4832-9293-35D7F8D9F677}"/>
              </a:ext>
            </a:extLst>
          </p:cNvPr>
          <p:cNvSpPr/>
          <p:nvPr/>
        </p:nvSpPr>
        <p:spPr>
          <a:xfrm>
            <a:off x="2115671" y="4384688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E48A0-7C48-4B60-A9CE-5261E23BA6BC}"/>
              </a:ext>
            </a:extLst>
          </p:cNvPr>
          <p:cNvSpPr/>
          <p:nvPr/>
        </p:nvSpPr>
        <p:spPr>
          <a:xfrm>
            <a:off x="2115670" y="4998092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D2C9174-8391-422D-9CA0-A48F0E3328A0}"/>
              </a:ext>
            </a:extLst>
          </p:cNvPr>
          <p:cNvSpPr/>
          <p:nvPr/>
        </p:nvSpPr>
        <p:spPr>
          <a:xfrm>
            <a:off x="2424953" y="5988424"/>
            <a:ext cx="2008094" cy="699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45ACB-82CB-4E34-B3F6-407F61040607}"/>
              </a:ext>
            </a:extLst>
          </p:cNvPr>
          <p:cNvSpPr txBox="1"/>
          <p:nvPr/>
        </p:nvSpPr>
        <p:spPr>
          <a:xfrm>
            <a:off x="2516840" y="7365185"/>
            <a:ext cx="2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Forget Password?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EA9D74-6C4B-41E5-B96F-0E6F8157382F}"/>
              </a:ext>
            </a:extLst>
          </p:cNvPr>
          <p:cNvSpPr txBox="1"/>
          <p:nvPr/>
        </p:nvSpPr>
        <p:spPr>
          <a:xfrm>
            <a:off x="369796" y="1076724"/>
            <a:ext cx="6488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r>
              <a:rPr lang="en-IN" sz="3600" b="1" dirty="0">
                <a:latin typeface="Adobe Caslon Pro Bold" panose="0205070206050A020403" pitchFamily="18" charset="0"/>
              </a:rPr>
              <a:t>Organizing Committee Login</a:t>
            </a:r>
            <a:endParaRPr lang="en-IN" b="1" dirty="0">
              <a:latin typeface="Adobe Caslon Pro Bold" panose="0205070206050A0204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942217-4917-4963-8E77-DE5655CC3AC1}"/>
              </a:ext>
            </a:extLst>
          </p:cNvPr>
          <p:cNvGrpSpPr/>
          <p:nvPr/>
        </p:nvGrpSpPr>
        <p:grpSpPr>
          <a:xfrm>
            <a:off x="174812" y="4384688"/>
            <a:ext cx="1757082" cy="1136624"/>
            <a:chOff x="806824" y="2618390"/>
            <a:chExt cx="1757082" cy="1136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7D3700-7E24-4668-9D40-E61EA53A9D51}"/>
                </a:ext>
              </a:extLst>
            </p:cNvPr>
            <p:cNvSpPr txBox="1"/>
            <p:nvPr/>
          </p:nvSpPr>
          <p:spPr>
            <a:xfrm>
              <a:off x="806824" y="2618390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User 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E80C6A-ED0D-4284-8D78-2D3B05A1C235}"/>
                </a:ext>
              </a:extLst>
            </p:cNvPr>
            <p:cNvSpPr txBox="1"/>
            <p:nvPr/>
          </p:nvSpPr>
          <p:spPr>
            <a:xfrm>
              <a:off x="806824" y="3231794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Password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6CBF6-C5B0-4A48-8259-AA4DA43A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0"/>
            <a:ext cx="2880000" cy="28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4511F9-A879-4254-91BE-50AC3D7B78EF}"/>
              </a:ext>
            </a:extLst>
          </p:cNvPr>
          <p:cNvSpPr/>
          <p:nvPr/>
        </p:nvSpPr>
        <p:spPr>
          <a:xfrm>
            <a:off x="2115671" y="4384688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50AEA-7AAE-4D5C-9490-CB13E2655C87}"/>
              </a:ext>
            </a:extLst>
          </p:cNvPr>
          <p:cNvSpPr/>
          <p:nvPr/>
        </p:nvSpPr>
        <p:spPr>
          <a:xfrm>
            <a:off x="2115670" y="4998092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1DB62BAE-95B6-47A7-9C13-C2F166E07D22}"/>
              </a:ext>
            </a:extLst>
          </p:cNvPr>
          <p:cNvSpPr/>
          <p:nvPr/>
        </p:nvSpPr>
        <p:spPr>
          <a:xfrm>
            <a:off x="2424953" y="5988424"/>
            <a:ext cx="2008094" cy="699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0D889-B447-42AF-B90D-1A947F176654}"/>
              </a:ext>
            </a:extLst>
          </p:cNvPr>
          <p:cNvSpPr txBox="1"/>
          <p:nvPr/>
        </p:nvSpPr>
        <p:spPr>
          <a:xfrm>
            <a:off x="2537012" y="7297271"/>
            <a:ext cx="2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Forget Password?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0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EA9D74-6C4B-41E5-B96F-0E6F8157382F}"/>
              </a:ext>
            </a:extLst>
          </p:cNvPr>
          <p:cNvSpPr txBox="1"/>
          <p:nvPr/>
        </p:nvSpPr>
        <p:spPr>
          <a:xfrm>
            <a:off x="1931894" y="1262026"/>
            <a:ext cx="3303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r>
              <a:rPr lang="en-IN" sz="3600" b="1" dirty="0">
                <a:latin typeface="Adobe Caslon Pro Bold" panose="0205070206050A020403" pitchFamily="18" charset="0"/>
              </a:rPr>
              <a:t>Member Login</a:t>
            </a:r>
            <a:endParaRPr lang="en-IN" b="1" dirty="0">
              <a:latin typeface="Adobe Caslon Pro Bold" panose="0205070206050A0204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942217-4917-4963-8E77-DE5655CC3AC1}"/>
              </a:ext>
            </a:extLst>
          </p:cNvPr>
          <p:cNvGrpSpPr/>
          <p:nvPr/>
        </p:nvGrpSpPr>
        <p:grpSpPr>
          <a:xfrm>
            <a:off x="174812" y="4384688"/>
            <a:ext cx="1757082" cy="1136624"/>
            <a:chOff x="806824" y="2618390"/>
            <a:chExt cx="1757082" cy="1136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7D3700-7E24-4668-9D40-E61EA53A9D51}"/>
                </a:ext>
              </a:extLst>
            </p:cNvPr>
            <p:cNvSpPr txBox="1"/>
            <p:nvPr/>
          </p:nvSpPr>
          <p:spPr>
            <a:xfrm>
              <a:off x="806824" y="2618390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User 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E80C6A-ED0D-4284-8D78-2D3B05A1C235}"/>
                </a:ext>
              </a:extLst>
            </p:cNvPr>
            <p:cNvSpPr txBox="1"/>
            <p:nvPr/>
          </p:nvSpPr>
          <p:spPr>
            <a:xfrm>
              <a:off x="806824" y="3231794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Password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6CBF6-C5B0-4A48-8259-AA4DA43A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0"/>
            <a:ext cx="2880000" cy="28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4511F9-A879-4254-91BE-50AC3D7B78EF}"/>
              </a:ext>
            </a:extLst>
          </p:cNvPr>
          <p:cNvSpPr/>
          <p:nvPr/>
        </p:nvSpPr>
        <p:spPr>
          <a:xfrm>
            <a:off x="2115671" y="4384688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50AEA-7AAE-4D5C-9490-CB13E2655C87}"/>
              </a:ext>
            </a:extLst>
          </p:cNvPr>
          <p:cNvSpPr/>
          <p:nvPr/>
        </p:nvSpPr>
        <p:spPr>
          <a:xfrm>
            <a:off x="2115670" y="4998092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762B1145-5501-400A-8E13-4F6DAE80DEA6}"/>
              </a:ext>
            </a:extLst>
          </p:cNvPr>
          <p:cNvSpPr/>
          <p:nvPr/>
        </p:nvSpPr>
        <p:spPr>
          <a:xfrm>
            <a:off x="2424953" y="5988424"/>
            <a:ext cx="2008094" cy="699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07800-852F-45D9-B263-D2A4CFE90A7E}"/>
              </a:ext>
            </a:extLst>
          </p:cNvPr>
          <p:cNvSpPr txBox="1"/>
          <p:nvPr/>
        </p:nvSpPr>
        <p:spPr>
          <a:xfrm>
            <a:off x="2537012" y="7297271"/>
            <a:ext cx="2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Forget Password?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7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06FFAC-A676-4F77-9B3C-D8BDB19874C5}"/>
              </a:ext>
            </a:extLst>
          </p:cNvPr>
          <p:cNvSpPr txBox="1"/>
          <p:nvPr/>
        </p:nvSpPr>
        <p:spPr>
          <a:xfrm>
            <a:off x="1931894" y="1264857"/>
            <a:ext cx="2810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endParaRPr lang="en-IN" sz="3600" b="1" dirty="0">
              <a:latin typeface="Adobe Caslon Pro Bold" panose="0205070206050A020403" pitchFamily="18" charset="0"/>
            </a:endParaRPr>
          </a:p>
          <a:p>
            <a:r>
              <a:rPr lang="en-IN" sz="3600" b="1" dirty="0">
                <a:latin typeface="Adobe Caslon Pro Bold" panose="0205070206050A020403" pitchFamily="18" charset="0"/>
              </a:rPr>
              <a:t>Public Login</a:t>
            </a:r>
            <a:endParaRPr lang="en-IN" b="1" dirty="0">
              <a:latin typeface="Adobe Caslon Pro Bold" panose="0205070206050A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45672C-AC75-49A1-8790-F61C1E63DA1F}"/>
              </a:ext>
            </a:extLst>
          </p:cNvPr>
          <p:cNvGrpSpPr/>
          <p:nvPr/>
        </p:nvGrpSpPr>
        <p:grpSpPr>
          <a:xfrm>
            <a:off x="174812" y="4384688"/>
            <a:ext cx="1757082" cy="1136624"/>
            <a:chOff x="806824" y="2618390"/>
            <a:chExt cx="1757082" cy="11366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3EB38B-9F4D-4134-B194-23988D4CDE2D}"/>
                </a:ext>
              </a:extLst>
            </p:cNvPr>
            <p:cNvSpPr txBox="1"/>
            <p:nvPr/>
          </p:nvSpPr>
          <p:spPr>
            <a:xfrm>
              <a:off x="806824" y="2618390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User 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5ECB9-0DB2-4DD4-8653-0602A2837C63}"/>
                </a:ext>
              </a:extLst>
            </p:cNvPr>
            <p:cNvSpPr txBox="1"/>
            <p:nvPr/>
          </p:nvSpPr>
          <p:spPr>
            <a:xfrm>
              <a:off x="806824" y="3231794"/>
              <a:ext cx="175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Adobe Caslon Pro Bold" panose="0205070206050A020403" pitchFamily="18" charset="0"/>
                </a:rPr>
                <a:t>Password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74E7C-5E76-4070-A941-0B052AE8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0"/>
            <a:ext cx="2880000" cy="288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85FA85-6181-44A1-8B29-58DC97BB8BCF}"/>
              </a:ext>
            </a:extLst>
          </p:cNvPr>
          <p:cNvSpPr/>
          <p:nvPr/>
        </p:nvSpPr>
        <p:spPr>
          <a:xfrm>
            <a:off x="2115671" y="4384688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1097B-EBF2-4E17-8594-1EC7CB4C8F2C}"/>
              </a:ext>
            </a:extLst>
          </p:cNvPr>
          <p:cNvSpPr/>
          <p:nvPr/>
        </p:nvSpPr>
        <p:spPr>
          <a:xfrm>
            <a:off x="2115670" y="4998092"/>
            <a:ext cx="2810435" cy="31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EE189DDC-FBEB-474F-99C9-E1327D7987F3}"/>
              </a:ext>
            </a:extLst>
          </p:cNvPr>
          <p:cNvSpPr/>
          <p:nvPr/>
        </p:nvSpPr>
        <p:spPr>
          <a:xfrm>
            <a:off x="2424953" y="5988424"/>
            <a:ext cx="2008094" cy="699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61B65-BF82-496B-B23C-59E546421D1B}"/>
              </a:ext>
            </a:extLst>
          </p:cNvPr>
          <p:cNvSpPr txBox="1"/>
          <p:nvPr/>
        </p:nvSpPr>
        <p:spPr>
          <a:xfrm>
            <a:off x="2537012" y="7297271"/>
            <a:ext cx="2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Forget Password?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85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36F507-DC96-4C2D-B5AB-815FDB2678E0}"/>
              </a:ext>
            </a:extLst>
          </p:cNvPr>
          <p:cNvSpPr txBox="1"/>
          <p:nvPr/>
        </p:nvSpPr>
        <p:spPr>
          <a:xfrm>
            <a:off x="1339147" y="3212100"/>
            <a:ext cx="406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600" b="1" dirty="0">
                <a:solidFill>
                  <a:prstClr val="white"/>
                </a:solidFill>
                <a:latin typeface="Adobe Caslon Pro Bold" panose="0205070206050A020403" pitchFamily="18" charset="0"/>
              </a:rPr>
              <a:t>User Login</a:t>
            </a:r>
            <a:endParaRPr lang="en-IN" b="1" dirty="0">
              <a:solidFill>
                <a:prstClr val="white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18A4E-33B2-400D-B751-C8C1AC7E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4" y="206669"/>
            <a:ext cx="2880000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948DC-B436-40F8-9CCE-2C3F7EA2D37B}"/>
              </a:ext>
            </a:extLst>
          </p:cNvPr>
          <p:cNvSpPr txBox="1"/>
          <p:nvPr/>
        </p:nvSpPr>
        <p:spPr>
          <a:xfrm>
            <a:off x="-100853" y="3966009"/>
            <a:ext cx="377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600" b="1" dirty="0">
                <a:solidFill>
                  <a:prstClr val="white"/>
                </a:solidFill>
                <a:latin typeface="Adobe Caslon Pro Bold" panose="0205070206050A020403" pitchFamily="18" charset="0"/>
              </a:rPr>
              <a:t>Select User Type</a:t>
            </a:r>
            <a:endParaRPr lang="en-IN" b="1" dirty="0">
              <a:solidFill>
                <a:prstClr val="white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FCB5C11-E95E-4BE8-A91B-D2F1FE0CC4DC}"/>
              </a:ext>
            </a:extLst>
          </p:cNvPr>
          <p:cNvSpPr/>
          <p:nvPr/>
        </p:nvSpPr>
        <p:spPr>
          <a:xfrm rot="10800000">
            <a:off x="3621742" y="4015314"/>
            <a:ext cx="342899" cy="27386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EFA3F-B29B-46F9-86D1-8B711CA6712B}"/>
              </a:ext>
            </a:extLst>
          </p:cNvPr>
          <p:cNvSpPr/>
          <p:nvPr/>
        </p:nvSpPr>
        <p:spPr>
          <a:xfrm>
            <a:off x="3675528" y="4396753"/>
            <a:ext cx="2958354" cy="2129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1.</a:t>
            </a:r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IN" sz="20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2.</a:t>
            </a:r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Organizing Committee</a:t>
            </a:r>
            <a:endParaRPr lang="en-IN" sz="20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3.</a:t>
            </a:r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Members</a:t>
            </a:r>
            <a:endParaRPr lang="en-IN" sz="20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4.</a:t>
            </a:r>
            <a:r>
              <a:rPr lang="en-IN" sz="2000" dirty="0">
                <a:solidFill>
                  <a:schemeClr val="bg1"/>
                </a:solidFill>
                <a:latin typeface="Adobe Caslon Pro Bold" panose="0205070206050A020403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 Login</a:t>
            </a:r>
            <a:endParaRPr lang="en-IN" sz="20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0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B89-D3DA-4FA1-BC82-E40BE285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latin typeface="Adobe Caslon Pro Bold" panose="0205070206050A020403" pitchFamily="18" charset="0"/>
              </a:rPr>
              <a:t>Admin Panel</a:t>
            </a:r>
            <a:endParaRPr lang="en-IN" dirty="0">
              <a:latin typeface="Adobe Caslon Pro Bold" panose="0205070206050A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631F3-9DF5-4D7B-A4FA-D15D9A3461A6}"/>
              </a:ext>
            </a:extLst>
          </p:cNvPr>
          <p:cNvSpPr/>
          <p:nvPr/>
        </p:nvSpPr>
        <p:spPr>
          <a:xfrm>
            <a:off x="268940" y="1685365"/>
            <a:ext cx="2904566" cy="4823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1.</a:t>
            </a:r>
            <a:r>
              <a:rPr lang="en-IN" u="sng" dirty="0">
                <a:solidFill>
                  <a:schemeClr val="bg1"/>
                </a:solidFill>
                <a:hlinkClick r:id="rId2" action="ppaction://hlinksldjump" tooltip="Regis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dirty="0">
                <a:solidFill>
                  <a:schemeClr val="bg1"/>
                </a:solidFill>
                <a:hlinkClick r:id="rId2" action="ppaction://hlinksldjump" tooltip="Regis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User Registration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2. </a:t>
            </a:r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 a Account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3. </a:t>
            </a:r>
            <a:r>
              <a:rPr lang="en-I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 Credentials for User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4. </a:t>
            </a:r>
            <a:r>
              <a:rPr lang="en-IN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Change Admin Password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5. User Privileges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4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3E84-3E5D-4B49-BEE6-404A00CB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en-IN" sz="4000" dirty="0">
                <a:latin typeface="Adobe Caslon Pro Bold" panose="0205070206050A020403" pitchFamily="18" charset="0"/>
              </a:rPr>
              <a:t>Organizing Committee Panel</a:t>
            </a:r>
            <a:endParaRPr lang="en-IN" dirty="0">
              <a:latin typeface="Adobe Caslon Pro Bold" panose="0205070206050A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64453-4970-4327-A959-F94F73B71F0E}"/>
              </a:ext>
            </a:extLst>
          </p:cNvPr>
          <p:cNvSpPr/>
          <p:nvPr/>
        </p:nvSpPr>
        <p:spPr>
          <a:xfrm>
            <a:off x="268940" y="1703294"/>
            <a:ext cx="3160060" cy="4823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</a:t>
            </a:r>
            <a:r>
              <a:rPr lang="en-IN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IN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Member Registration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 A Member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3.</a:t>
            </a:r>
            <a:r>
              <a:rPr lang="en-I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Change Your Password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4. Member Privileges</a:t>
            </a:r>
          </a:p>
          <a:p>
            <a:r>
              <a:rPr lang="en-IN" dirty="0"/>
              <a:t>5. Update Member Information</a:t>
            </a:r>
          </a:p>
          <a:p>
            <a:r>
              <a:rPr lang="en-IN" dirty="0"/>
              <a:t>6. View Response From Public</a:t>
            </a:r>
          </a:p>
          <a:p>
            <a:r>
              <a:rPr lang="en-IN" dirty="0"/>
              <a:t>7. Resolve Member Issue</a:t>
            </a:r>
          </a:p>
          <a:p>
            <a:r>
              <a:rPr lang="en-IN" dirty="0"/>
              <a:t>8. Update Syllabus</a:t>
            </a:r>
          </a:p>
          <a:p>
            <a:r>
              <a:rPr lang="en-IN" dirty="0"/>
              <a:t>9.Maintain Reports </a:t>
            </a:r>
          </a:p>
          <a:p>
            <a:r>
              <a:rPr lang="en-IN" dirty="0"/>
              <a:t>10. Departments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5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28974</TotalTime>
  <Words>262</Words>
  <Application>Microsoft Office PowerPoint</Application>
  <PresentationFormat>A4 Paper (210x297 mm)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Caslon Pro Bold</vt:lpstr>
      <vt:lpstr>Arial</vt:lpstr>
      <vt:lpstr>Calibri</vt:lpstr>
      <vt:lpstr>Calibri Light</vt:lpstr>
      <vt:lpstr>Office Theme</vt:lpstr>
      <vt:lpstr>Prayatna-Aspiring Dreams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Panel</vt:lpstr>
      <vt:lpstr>Organizing Committee Panel</vt:lpstr>
      <vt:lpstr>Prayatna Member’s Panel</vt:lpstr>
      <vt:lpstr>Public Panel</vt:lpstr>
      <vt:lpstr>Forget Password</vt:lpstr>
      <vt:lpstr>New User Registration</vt:lpstr>
      <vt:lpstr>Delete  A  Account</vt:lpstr>
      <vt:lpstr>Edit User Credentials</vt:lpstr>
      <vt:lpstr>Update User ID</vt:lpstr>
      <vt:lpstr>Update User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Prayatna-Aspiring Dreams</dc:title>
  <dc:creator>AMRIK SINGH KHALSA</dc:creator>
  <cp:lastModifiedBy>AMRIK SINGH KHALSA</cp:lastModifiedBy>
  <cp:revision>61</cp:revision>
  <dcterms:created xsi:type="dcterms:W3CDTF">2019-02-25T07:19:58Z</dcterms:created>
  <dcterms:modified xsi:type="dcterms:W3CDTF">2019-03-18T11:59:33Z</dcterms:modified>
</cp:coreProperties>
</file>