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12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8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03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12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3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2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3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7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0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36EF02-BC41-42E0-B99D-A7BE44214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4" r="2158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D969E-C758-4C1C-91C6-6D1F3C96C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/>
              <a:t>IPL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6915-451D-4503-B7FB-8070E982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Wingdings 3" charset="2"/>
              <a:buChar char=""/>
            </a:pPr>
            <a:r>
              <a:rPr lang="en-US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CRICKET ANALYTICS</a:t>
            </a:r>
          </a:p>
          <a:p>
            <a:pPr indent="-228600" algn="l">
              <a:buFont typeface="Wingdings 3" charset="2"/>
              <a:buChar char=""/>
            </a:pPr>
            <a:endParaRPr lang="en-US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algn="l">
              <a:buFont typeface="Wingdings 3" charset="2"/>
              <a:buChar char=""/>
            </a:pPr>
            <a:endParaRPr lang="en-US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28600" algn="l">
              <a:buFont typeface="Wingdings 3" charset="2"/>
              <a:buChar char=""/>
            </a:pPr>
            <a:r>
              <a:rPr lang="en-US" spc="50">
                <a:solidFill>
                  <a:schemeClr val="tx1">
                    <a:lumMod val="75000"/>
                    <a:lumOff val="25000"/>
                  </a:schemeClr>
                </a:solidFill>
              </a:rPr>
              <a:t>By Sanjana Kumari</a:t>
            </a:r>
          </a:p>
          <a:p>
            <a:pPr indent="-228600" algn="l">
              <a:buFont typeface="Wingdings 3" charset="2"/>
              <a:buChar char=""/>
            </a:pPr>
            <a:endParaRPr lang="en-US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3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1FB3-B26E-4694-9961-C3E14EC6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/>
              <a:t>Top wicket takers and most dots balls delivered </a:t>
            </a:r>
          </a:p>
        </p:txBody>
      </p:sp>
      <p:pic>
        <p:nvPicPr>
          <p:cNvPr id="2050" name="Picture 2" descr="Icon&#10;&#10;Description automatically generated">
            <a:extLst>
              <a:ext uri="{FF2B5EF4-FFF2-40B4-BE49-F238E27FC236}">
                <a16:creationId xmlns:a16="http://schemas.microsoft.com/office/drawing/2014/main" id="{E253C485-5662-4290-8420-ACCB9576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699" y="609600"/>
            <a:ext cx="5446599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3736448-B7C8-4797-9624-31A2149A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</a:rPr>
              <a:t>SL Malinga is the top wicket taker of IPL</a:t>
            </a:r>
          </a:p>
          <a:p>
            <a:r>
              <a:rPr lang="en-US"/>
              <a:t>Harbhajan Singh Bowled most dot balls 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3513A2-BE8E-4C7E-952C-B1FC30C0E7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4" t="30307" r="36099" b="28971"/>
          <a:stretch/>
        </p:blipFill>
        <p:spPr>
          <a:xfrm>
            <a:off x="1174414" y="3439020"/>
            <a:ext cx="5084146" cy="29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0AD-FD3B-427A-89A7-8F41F2F2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/>
              <a:t>Conclusion </a:t>
            </a:r>
            <a:br>
              <a:rPr lang="en-IN" sz="2000"/>
            </a:br>
            <a:br>
              <a:rPr lang="en-IN" sz="2000"/>
            </a:br>
            <a:r>
              <a:rPr lang="en-US" sz="2000" b="1" i="0">
                <a:effectLst/>
                <a:latin typeface="+mn-lt"/>
              </a:rPr>
              <a:t>As a sports analysts, find out the most successful teams, players and factors contributing win or loss of a team</a:t>
            </a:r>
            <a:endParaRPr lang="en-IN" sz="20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D7D5-EAA9-46CD-84C3-A921D0E9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Mumbai Indians is the most successful team in IPL and has won the most number of toss.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There were more matches won by chasing the total(419 matches) than defending(350 matches).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When defending a total, the biggest victory was by 146 runs(Mumbai Indians defeated Delhi Daredevils by 146 runs on 06 May 2017 at </a:t>
            </a:r>
            <a:r>
              <a:rPr lang="en-US" sz="1400" b="0" i="0" dirty="0" err="1">
                <a:effectLst/>
              </a:rPr>
              <a:t>Feroz</a:t>
            </a:r>
            <a:r>
              <a:rPr lang="en-US" sz="1400" b="0" i="0" dirty="0">
                <a:effectLst/>
              </a:rPr>
              <a:t> Shah </a:t>
            </a:r>
            <a:r>
              <a:rPr lang="en-US" sz="1400" b="0" i="0" dirty="0" err="1">
                <a:effectLst/>
              </a:rPr>
              <a:t>Kotla</a:t>
            </a:r>
            <a:r>
              <a:rPr lang="en-US" sz="1400" b="0" i="0" dirty="0">
                <a:effectLst/>
              </a:rPr>
              <a:t> stadium, Delhi).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When chasing a target, the biggest victory was by 10 wickets(without losing any wickets) and there were 11 such instances.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The Mumbai city has hosted the most number of IPL matches.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Chris Gayle has won the maximum number of player of the match title.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Eden Gardens has hosted the maximum number of IPL matches.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If a team wins a toss choose to field first as it has highest probability of winning</a:t>
            </a:r>
          </a:p>
          <a:p>
            <a:pPr>
              <a:lnSpc>
                <a:spcPct val="90000"/>
              </a:lnSpc>
            </a:pPr>
            <a:endParaRPr lang="en-IN" sz="1100" dirty="0"/>
          </a:p>
        </p:txBody>
      </p:sp>
      <p:pic>
        <p:nvPicPr>
          <p:cNvPr id="3074" name="Picture 2" descr="Reports: BCCI likely to prepone IPL 2021 final to October 10 to give  players substantial rest before T20 World Cup 2021">
            <a:extLst>
              <a:ext uri="{FF2B5EF4-FFF2-40B4-BE49-F238E27FC236}">
                <a16:creationId xmlns:a16="http://schemas.microsoft.com/office/drawing/2014/main" id="{1D49D89A-C989-422B-BEB2-9D959384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6" r="20963" b="-1"/>
          <a:stretch/>
        </p:blipFill>
        <p:spPr bwMode="auto">
          <a:xfrm>
            <a:off x="677334" y="2159331"/>
            <a:ext cx="3144597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A8B54AB6-8963-4D1D-9B0F-CCA1AC184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9" r="18402"/>
          <a:stretch/>
        </p:blipFill>
        <p:spPr bwMode="auto">
          <a:xfrm>
            <a:off x="6138458" y="442805"/>
            <a:ext cx="4683760" cy="596392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6626D-F938-4EDF-A3C6-5A25B19F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703147" cy="83312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Recommendation</a:t>
            </a:r>
            <a:br>
              <a:rPr lang="en-IN" sz="2000" dirty="0"/>
            </a:br>
            <a:br>
              <a:rPr lang="en-IN" sz="2000" dirty="0"/>
            </a:br>
            <a:r>
              <a:rPr lang="en-US" sz="1600" b="1" i="0" dirty="0">
                <a:effectLst/>
                <a:latin typeface="+mn-lt"/>
              </a:rPr>
              <a:t>Suggest teams or players a company should endorse for its products</a:t>
            </a:r>
            <a:endParaRPr lang="en-IN" sz="1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5EE6-FCB9-4505-9627-C75CBC8D8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515"/>
            <a:ext cx="6079066" cy="443184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consistent batsman who needs to score good amount of runs then go for V Kohli, S Raina, Rohit Sharma , David Warner...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game changing batsman then go for Chris Gayle, AB DE Villers, R Sharma , MS Dhoni...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is looking for a batsman who could score good amount of runs every match the go for DA Warner, CH Gayle, V Kohli,AB de Villiers's Dhawan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needs the best finisher in lower order having good strike rate then go for CH Gayle, KA Pollard, DA Warner's Watson McCullum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experienced bowler then go for Harbhajan Singh ,A Mishra,PP Chawla ,R Ashwin's Malinga, DJ Bravo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wicket taking bowler then go for SL Malinga, DJ Bravo, A Mishra ,Harbhajan Singh, PP Chawla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bowler bowling most number of dot balls then go for Harbhajan Singh's Malinga Kumar, A Mishra, PP Chawla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</a:rPr>
              <a:t>If the franchise need a bowler with good economy then go for DW Steyn ,M Muralitharan ,R Ashwin, SP Nerine ,Harbhajan Singh.</a:t>
            </a:r>
          </a:p>
          <a:p>
            <a:pPr>
              <a:lnSpc>
                <a:spcPct val="90000"/>
              </a:lnSpc>
            </a:pPr>
            <a:endParaRPr lang="en-IN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31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122" name="Picture 2" descr="678 Thank You Presentation Stock Photos, Pictures &amp;amp; Royalty-Free Images -  iStock">
            <a:extLst>
              <a:ext uri="{FF2B5EF4-FFF2-40B4-BE49-F238E27FC236}">
                <a16:creationId xmlns:a16="http://schemas.microsoft.com/office/drawing/2014/main" id="{D171B206-1A33-4FF1-9191-42CFEB027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5" r="17227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58726-D718-46A8-B3A7-5848D4C3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2300" dirty="0"/>
            </a:b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Thank You for your attention! </a:t>
            </a:r>
            <a:br>
              <a:rPr lang="en-US" sz="2300" dirty="0"/>
            </a:br>
            <a:br>
              <a:rPr lang="en-US" sz="2300" dirty="0"/>
            </a:br>
            <a:endParaRPr lang="en-US" sz="23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2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F2F1-ACA2-49FB-ABC0-AE3647FD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sz="3300" b="1" i="0">
                <a:effectLst/>
                <a:latin typeface="Inter"/>
              </a:rPr>
              <a:t>Problem Statement</a:t>
            </a:r>
            <a:br>
              <a:rPr lang="en-IN" sz="3300" b="0" i="0">
                <a:effectLst/>
                <a:latin typeface="Inter"/>
              </a:rPr>
            </a:br>
            <a:endParaRPr lang="en-IN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F4B0-5EA9-44EE-A7A6-6CEF67E0B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Perform Exploratory Data Analysis on 'Indian Premiere League'.</a:t>
            </a:r>
            <a:endParaRPr lang="en-US" b="0" i="0">
              <a:effectLst/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As a sports analysts, find out the most successful teams, players and factors contributing win or loss of a team.</a:t>
            </a:r>
            <a:endParaRPr lang="en-US" b="0" i="0">
              <a:effectLst/>
              <a:latin typeface="Inter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Suggest teams or players a company should endorse for its products.</a:t>
            </a:r>
            <a:endParaRPr lang="en-US" b="0" i="0"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1026" name="Picture 2" descr="IPL Teams Wallpapers - Wallpaper Cave">
            <a:extLst>
              <a:ext uri="{FF2B5EF4-FFF2-40B4-BE49-F238E27FC236}">
                <a16:creationId xmlns:a16="http://schemas.microsoft.com/office/drawing/2014/main" id="{9DFF99AD-EBAA-4319-B938-2AA94C65E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r="14002"/>
          <a:stretch/>
        </p:blipFill>
        <p:spPr bwMode="auto">
          <a:xfrm>
            <a:off x="4654035" y="1184486"/>
            <a:ext cx="4602747" cy="398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2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0787-365C-4385-B5C5-6DA29E71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995" y="805801"/>
            <a:ext cx="2938468" cy="5431762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Inter"/>
              </a:rPr>
              <a:t>Number of Teams Participated Each Season</a:t>
            </a:r>
            <a:br>
              <a:rPr lang="en-US" b="0" i="0"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082A-EFA8-4EA1-A92E-C48E63A2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463" y="4645261"/>
            <a:ext cx="5225991" cy="109299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In the year of 2011, 2012, 2013, there were 10,9,9 teams participated while in other seasons participated teams were 8.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B1B40C-EC1C-425A-8C99-848941DD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80" y="805800"/>
            <a:ext cx="6450078" cy="342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6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8BA4-3986-4B1E-8154-AF3454BB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016" y="733267"/>
            <a:ext cx="3080071" cy="1972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2000" b="1" i="0" dirty="0">
                <a:effectLst/>
              </a:rPr>
              <a:t>Matches Played in Each Season &amp;</a:t>
            </a:r>
            <a:br>
              <a:rPr lang="en-US" sz="2000" b="1" i="0" dirty="0">
                <a:effectLst/>
              </a:rPr>
            </a:br>
            <a:r>
              <a:rPr lang="en-US" sz="2000" b="1" i="0" dirty="0">
                <a:effectLst/>
              </a:rPr>
              <a:t>Venue which has hosted most number of IPL matches</a:t>
            </a:r>
            <a:br>
              <a:rPr lang="en-US" sz="2600" b="0" i="0" dirty="0">
                <a:effectLst/>
              </a:rPr>
            </a:br>
            <a:br>
              <a:rPr lang="en-US" sz="2600" b="0" i="0" dirty="0">
                <a:effectLst/>
              </a:rPr>
            </a:br>
            <a:endParaRPr lang="en-US" sz="2600" dirty="0"/>
          </a:p>
        </p:txBody>
      </p:sp>
      <p:sp>
        <p:nvSpPr>
          <p:cNvPr id="3082" name="Content Placeholder 3081">
            <a:extLst>
              <a:ext uri="{FF2B5EF4-FFF2-40B4-BE49-F238E27FC236}">
                <a16:creationId xmlns:a16="http://schemas.microsoft.com/office/drawing/2014/main" id="{EC8A0632-F23F-40FA-A893-B3E495E6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529" y="3982014"/>
            <a:ext cx="3179593" cy="958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Eden Gardens has hosted the maximum number of IPL matches.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6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1A7ED4-74E5-4491-AE36-57BDC2FE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92" y="523876"/>
            <a:ext cx="6016648" cy="269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49B4A59-9693-40C9-875F-C59BB41EE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224" y="3332151"/>
            <a:ext cx="6480176" cy="32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28E7-4C2F-483A-8BAE-13EE86F3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93386" cy="4876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000" b="1" i="0" dirty="0">
                <a:effectLst/>
              </a:rPr>
              <a:t>Number of Matches Won by Team 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B028D8-28BC-4E9B-AB43-E2477EC20A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24" y="1097280"/>
            <a:ext cx="5622088" cy="267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9C6FA0-F622-42D7-8909-B1D7A4A093C2}"/>
              </a:ext>
            </a:extLst>
          </p:cNvPr>
          <p:cNvSpPr txBox="1"/>
          <p:nvPr/>
        </p:nvSpPr>
        <p:spPr>
          <a:xfrm>
            <a:off x="6397412" y="2064506"/>
            <a:ext cx="5418668" cy="602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Mumbai Indians has maximum number of winning matches followed by Chennai Super Kings.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B6FCB5-4541-4BBB-A9B6-B352084A0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324" y="3767773"/>
            <a:ext cx="8368676" cy="303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8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8BE5-0DB7-4F6A-B3BB-643CAE5B6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effectLst/>
                <a:latin typeface="Inter"/>
              </a:rPr>
              <a:t>Does teams choose to bat or field first, after winning toss ?</a:t>
            </a:r>
            <a:br>
              <a:rPr lang="en-US" sz="2000" b="0" i="0" dirty="0">
                <a:effectLst/>
                <a:latin typeface="Inter"/>
              </a:rPr>
            </a:br>
            <a:endParaRPr lang="en-IN" sz="2000" dirty="0"/>
          </a:p>
        </p:txBody>
      </p:sp>
      <p:sp>
        <p:nvSpPr>
          <p:cNvPr id="5130" name="Content Placeholder 5127">
            <a:extLst>
              <a:ext uri="{FF2B5EF4-FFF2-40B4-BE49-F238E27FC236}">
                <a16:creationId xmlns:a16="http://schemas.microsoft.com/office/drawing/2014/main" id="{82C71BAC-4C3B-473F-9E1B-C0BEB273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2602341"/>
          </a:xfrm>
        </p:spPr>
        <p:txBody>
          <a:bodyPr>
            <a:normAutofit/>
          </a:bodyPr>
          <a:lstStyle/>
          <a:p>
            <a:r>
              <a:rPr lang="en-US" sz="1600" b="0" i="0" dirty="0">
                <a:effectLst/>
                <a:latin typeface="Inter"/>
              </a:rPr>
              <a:t>Usually after winning the toss, team choose to field first.</a:t>
            </a:r>
          </a:p>
          <a:p>
            <a:r>
              <a:rPr lang="en-US" sz="1600" b="0" i="0" dirty="0">
                <a:effectLst/>
                <a:latin typeface="Inter"/>
              </a:rPr>
              <a:t>After winning the toss the team who choose to field first has higher probability of winning the match.</a:t>
            </a:r>
          </a:p>
          <a:p>
            <a:endParaRPr lang="en-US" dirty="0"/>
          </a:p>
        </p:txBody>
      </p:sp>
      <p:pic>
        <p:nvPicPr>
          <p:cNvPr id="5124" name="Picture 4" descr="Logo, bar chart&#10;&#10;Description automatically generated with medium confidence">
            <a:extLst>
              <a:ext uri="{FF2B5EF4-FFF2-40B4-BE49-F238E27FC236}">
                <a16:creationId xmlns:a16="http://schemas.microsoft.com/office/drawing/2014/main" id="{DFDDE193-8260-4C16-8C4F-CC19C4C5F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6" y="853346"/>
            <a:ext cx="6280263" cy="2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E66C06F-FA2D-47B5-80F4-641EA809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0502" y="3439020"/>
            <a:ext cx="3913947" cy="329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13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9B2A-FE50-488F-893A-B6CEC1A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65981"/>
            <a:ext cx="8402571" cy="11258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000" b="1" i="0" dirty="0">
                <a:effectLst/>
              </a:rPr>
              <a:t>Number of Toss won by individual team &amp;</a:t>
            </a:r>
            <a:br>
              <a:rPr lang="en-US" sz="2000" b="0" i="0" dirty="0">
                <a:effectLst/>
              </a:rPr>
            </a:br>
            <a:r>
              <a:rPr lang="en-US" sz="2000" b="1" i="0" dirty="0">
                <a:effectLst/>
              </a:rPr>
              <a:t>Individual teams' decision to choose bat first or second after winning toss</a:t>
            </a:r>
            <a:br>
              <a:rPr lang="en-US" sz="3000" b="0" i="0" dirty="0">
                <a:effectLst/>
              </a:rPr>
            </a:br>
            <a:endParaRPr lang="en-US" sz="3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6C102F-AD4E-48DA-A8C4-25A4191AD1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169" y="934812"/>
            <a:ext cx="6811646" cy="27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046EB5F-68A9-47E1-9883-1A0C8695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739" y="3594844"/>
            <a:ext cx="6564378" cy="31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7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122D-B39F-4A29-B477-5B2579AD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1"/>
            <a:ext cx="8650134" cy="579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b="1" i="0">
                <a:effectLst/>
              </a:rPr>
              <a:t>Which player's performance has mostly led team's win</a:t>
            </a:r>
            <a:br>
              <a:rPr lang="en-US" sz="2000" b="0" i="0">
                <a:effectLst/>
              </a:rPr>
            </a:br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A08B75-2CFB-4F43-9677-14F3726D1D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5786" y="1075150"/>
            <a:ext cx="5866294" cy="470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594C-FBD5-405E-A538-3016F2F5A394}"/>
              </a:ext>
            </a:extLst>
          </p:cNvPr>
          <p:cNvSpPr txBox="1"/>
          <p:nvPr/>
        </p:nvSpPr>
        <p:spPr>
          <a:xfrm>
            <a:off x="1172846" y="5958839"/>
            <a:ext cx="8763633" cy="579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 Gayle is the most Man of The match for the team followed by AB de Villiers.</a:t>
            </a:r>
          </a:p>
        </p:txBody>
      </p:sp>
    </p:spTree>
    <p:extLst>
      <p:ext uri="{BB962C8B-B14F-4D97-AF65-F5344CB8AC3E}">
        <p14:creationId xmlns:p14="http://schemas.microsoft.com/office/powerpoint/2010/main" val="127946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F7BE-0526-40CB-A0D4-D045025F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1700" b="1" i="0" dirty="0">
                <a:effectLst/>
                <a:latin typeface="Inter"/>
              </a:rPr>
              <a:t> </a:t>
            </a:r>
            <a:r>
              <a:rPr lang="en-US" sz="2000" b="1" i="0" dirty="0">
                <a:effectLst/>
                <a:latin typeface="Inter"/>
              </a:rPr>
              <a:t>Teams total scoring runs over the years &amp;</a:t>
            </a:r>
            <a:br>
              <a:rPr lang="en-US" sz="2000" b="1" i="0" dirty="0">
                <a:effectLst/>
                <a:latin typeface="Inter"/>
              </a:rPr>
            </a:br>
            <a:r>
              <a:rPr lang="en-US" sz="2000" b="1" i="0" dirty="0">
                <a:effectLst/>
                <a:latin typeface="Inter"/>
              </a:rPr>
              <a:t>Top Run Getters of IPL</a:t>
            </a:r>
            <a:br>
              <a:rPr lang="en-US" sz="1700" b="0" i="0" dirty="0">
                <a:effectLst/>
                <a:latin typeface="Inter"/>
              </a:rPr>
            </a:br>
            <a:br>
              <a:rPr lang="en-US" sz="1700" b="0" i="0" dirty="0">
                <a:effectLst/>
                <a:latin typeface="Inter"/>
              </a:rPr>
            </a:br>
            <a:endParaRPr lang="en-IN" sz="1700" dirty="0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FD5F26AC-A7B5-475C-BB29-D482D49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2100701"/>
          </a:xfrm>
        </p:spPr>
        <p:txBody>
          <a:bodyPr>
            <a:normAutofit/>
          </a:bodyPr>
          <a:lstStyle/>
          <a:p>
            <a:r>
              <a:rPr lang="en-US" sz="1400" dirty="0"/>
              <a:t>In IPL season 2012 and season 2013 most runs were scored by teams </a:t>
            </a:r>
          </a:p>
          <a:p>
            <a:r>
              <a:rPr lang="en-US" sz="1400" i="0" dirty="0">
                <a:effectLst/>
              </a:rPr>
              <a:t>Virat Kohli is the top run getter of IPL in all over the seasons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59CE21-75BD-4ABE-B68C-D49B4E63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6" y="860122"/>
            <a:ext cx="6070713" cy="235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45C41F-3531-46FB-BACA-E716EA938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4337" y="3493324"/>
            <a:ext cx="6070711" cy="27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641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715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Inter</vt:lpstr>
      <vt:lpstr>Trebuchet MS</vt:lpstr>
      <vt:lpstr>Wingdings 3</vt:lpstr>
      <vt:lpstr>Facet</vt:lpstr>
      <vt:lpstr>IPL </vt:lpstr>
      <vt:lpstr>Problem Statement </vt:lpstr>
      <vt:lpstr>Number of Teams Participated Each Season </vt:lpstr>
      <vt:lpstr>Matches Played in Each Season &amp; Venue which has hosted most number of IPL matches  </vt:lpstr>
      <vt:lpstr>Number of Matches Won by Team  </vt:lpstr>
      <vt:lpstr>Does teams choose to bat or field first, after winning toss ? </vt:lpstr>
      <vt:lpstr>Number of Toss won by individual team &amp; Individual teams' decision to choose bat first or second after winning toss </vt:lpstr>
      <vt:lpstr>Which player's performance has mostly led team's win </vt:lpstr>
      <vt:lpstr> Teams total scoring runs over the years &amp; Top Run Getters of IPL  </vt:lpstr>
      <vt:lpstr>Top wicket takers and most dots balls delivered </vt:lpstr>
      <vt:lpstr>Conclusion   As a sports analysts, find out the most successful teams, players and factors contributing win or loss of a team</vt:lpstr>
      <vt:lpstr>Recommendation  Suggest teams or players a company should endorse for its products</vt:lpstr>
      <vt:lpstr>   Thank You for your attention!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</dc:title>
  <dc:creator>Rohit Kumar</dc:creator>
  <cp:lastModifiedBy>Kavish Sarse</cp:lastModifiedBy>
  <cp:revision>8</cp:revision>
  <dcterms:created xsi:type="dcterms:W3CDTF">2021-08-14T09:36:26Z</dcterms:created>
  <dcterms:modified xsi:type="dcterms:W3CDTF">2025-06-15T09:37:43Z</dcterms:modified>
</cp:coreProperties>
</file>