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2CD79DC-B056-4C0C-81F7-6E296D04E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Bike-Share1234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2C64BE5-DF3D-4593-AB9E-5441C8DBB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6/4/2021 10:18:56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heet 10">
            <a:extLst>
              <a:ext uri="{FF2B5EF4-FFF2-40B4-BE49-F238E27FC236}">
                <a16:creationId xmlns:a16="http://schemas.microsoft.com/office/drawing/2014/main" id="{2850E92F-AB8A-46FE-B60B-78903CF9A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389"/>
            <a:ext cx="12192000" cy="611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heet 11">
            <a:extLst>
              <a:ext uri="{FF2B5EF4-FFF2-40B4-BE49-F238E27FC236}">
                <a16:creationId xmlns:a16="http://schemas.microsoft.com/office/drawing/2014/main" id="{5166C6C3-8D01-400F-80AA-069A7C431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650"/>
            <a:ext cx="12192000" cy="615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heet 12">
            <a:extLst>
              <a:ext uri="{FF2B5EF4-FFF2-40B4-BE49-F238E27FC236}">
                <a16:creationId xmlns:a16="http://schemas.microsoft.com/office/drawing/2014/main" id="{F27BFC36-8703-4C30-80A9-2CBB98405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650"/>
            <a:ext cx="12192000" cy="615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heet 13">
            <a:extLst>
              <a:ext uri="{FF2B5EF4-FFF2-40B4-BE49-F238E27FC236}">
                <a16:creationId xmlns:a16="http://schemas.microsoft.com/office/drawing/2014/main" id="{A8FA1F07-B901-41CE-A033-2012A08C5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985"/>
            <a:ext cx="12192000" cy="614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Sheet 14">
            <a:extLst>
              <a:ext uri="{FF2B5EF4-FFF2-40B4-BE49-F238E27FC236}">
                <a16:creationId xmlns:a16="http://schemas.microsoft.com/office/drawing/2014/main" id="{505E44F2-AAFF-4EED-A356-FDDBE981B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985"/>
            <a:ext cx="12192000" cy="614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Sheet 15">
            <a:extLst>
              <a:ext uri="{FF2B5EF4-FFF2-40B4-BE49-F238E27FC236}">
                <a16:creationId xmlns:a16="http://schemas.microsoft.com/office/drawing/2014/main" id="{F1E74B8D-6DDB-4BDF-AAC8-DDB9197BE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885"/>
            <a:ext cx="12192000" cy="628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Dashboard 1">
            <a:extLst>
              <a:ext uri="{FF2B5EF4-FFF2-40B4-BE49-F238E27FC236}">
                <a16:creationId xmlns:a16="http://schemas.microsoft.com/office/drawing/2014/main" id="{F7706C16-FB17-4099-88DD-1B3C32A3E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5409"/>
            <a:ext cx="12192000" cy="482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Dashboard 2">
            <a:extLst>
              <a:ext uri="{FF2B5EF4-FFF2-40B4-BE49-F238E27FC236}">
                <a16:creationId xmlns:a16="http://schemas.microsoft.com/office/drawing/2014/main" id="{8F7F33A0-B77E-44CF-9AC3-CDDFB6A97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5409"/>
            <a:ext cx="12192000" cy="482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Dashboard 3">
            <a:extLst>
              <a:ext uri="{FF2B5EF4-FFF2-40B4-BE49-F238E27FC236}">
                <a16:creationId xmlns:a16="http://schemas.microsoft.com/office/drawing/2014/main" id="{FC06F03E-C4FE-4FBF-B14E-23A899712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5409"/>
            <a:ext cx="12192000" cy="482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Dashboard 4">
            <a:extLst>
              <a:ext uri="{FF2B5EF4-FFF2-40B4-BE49-F238E27FC236}">
                <a16:creationId xmlns:a16="http://schemas.microsoft.com/office/drawing/2014/main" id="{C9A2B7FA-BA56-45BB-A9E2-F48854364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418"/>
            <a:ext cx="12192000" cy="53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64A434FC-4AFF-4642-92AB-2C2124D15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2" y="350650"/>
            <a:ext cx="11957108" cy="603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66A74525-33BE-41C5-A88E-CFD19C9C9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2" y="342261"/>
            <a:ext cx="11965497" cy="604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F750AADC-B644-41FA-ACB2-5571D46A7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0" y="352838"/>
            <a:ext cx="12024220" cy="606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7196A2D8-DFDC-4141-A923-33283CFD7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650"/>
            <a:ext cx="12192000" cy="615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044A81F7-CAC9-4E71-BB50-F5EE6639B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650"/>
            <a:ext cx="12192000" cy="615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id="{AB8F62D0-F368-4499-98DF-1B8A1786D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838"/>
            <a:ext cx="12192000" cy="615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8">
            <a:extLst>
              <a:ext uri="{FF2B5EF4-FFF2-40B4-BE49-F238E27FC236}">
                <a16:creationId xmlns:a16="http://schemas.microsoft.com/office/drawing/2014/main" id="{53EBE161-4CA4-4BDB-A233-9BBF624E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650"/>
            <a:ext cx="12192000" cy="615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9">
            <a:extLst>
              <a:ext uri="{FF2B5EF4-FFF2-40B4-BE49-F238E27FC236}">
                <a16:creationId xmlns:a16="http://schemas.microsoft.com/office/drawing/2014/main" id="{EA19A585-72AB-443B-8F2F-580415B7F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650"/>
            <a:ext cx="12192000" cy="615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Bike-Share1234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Bike-Share1234</dc:title>
  <dc:creator/>
  <cp:lastModifiedBy>Sanjana Jayasekar</cp:lastModifiedBy>
  <cp:revision>1</cp:revision>
  <dcterms:created xsi:type="dcterms:W3CDTF">2021-06-04T15:18:59Z</dcterms:created>
  <dcterms:modified xsi:type="dcterms:W3CDTF">2021-06-04T15:20:57Z</dcterms:modified>
</cp:coreProperties>
</file>