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0" r:id="rId4"/>
    <p:sldId id="261" r:id="rId5"/>
    <p:sldId id="278" r:id="rId6"/>
    <p:sldId id="267" r:id="rId7"/>
    <p:sldId id="275" r:id="rId8"/>
    <p:sldId id="269" r:id="rId9"/>
    <p:sldId id="270" r:id="rId10"/>
    <p:sldId id="271" r:id="rId11"/>
    <p:sldId id="272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0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30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0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15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4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5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3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84E5-64B5-458F-8C93-6308F348458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70D74B-689B-4A45-BCDA-A8C5FE3DE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0135-34B9-7590-BF21-B76F3AEB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Skill Gap Analysis : Are Job Seekers Truly Industry-Ready?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4CF58-6B66-FBA3-3027-5D8C4661D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Sanjana Prithviraj</a:t>
            </a:r>
          </a:p>
        </p:txBody>
      </p:sp>
    </p:spTree>
    <p:extLst>
      <p:ext uri="{BB962C8B-B14F-4D97-AF65-F5344CB8AC3E}">
        <p14:creationId xmlns:p14="http://schemas.microsoft.com/office/powerpoint/2010/main" val="107805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0547B-9CBB-C2E3-7ECE-84FDD6BF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450013"/>
            <a:ext cx="5783791" cy="4882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1B172-D0C6-B2A4-0DF8-E3DD8913B64E}"/>
              </a:ext>
            </a:extLst>
          </p:cNvPr>
          <p:cNvSpPr txBox="1"/>
          <p:nvPr/>
        </p:nvSpPr>
        <p:spPr>
          <a:xfrm>
            <a:off x="501446" y="324464"/>
            <a:ext cx="1057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Certifications on Job Placement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1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05787-521C-9BC1-BF8F-5312672F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2" y="1091074"/>
            <a:ext cx="9420225" cy="56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4BB1C-7810-0283-5AFF-ED0CBD6F3332}"/>
              </a:ext>
            </a:extLst>
          </p:cNvPr>
          <p:cNvSpPr txBox="1"/>
          <p:nvPr/>
        </p:nvSpPr>
        <p:spPr>
          <a:xfrm>
            <a:off x="176982" y="245807"/>
            <a:ext cx="10618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 Challenges Faced While Seeking Jobs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2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CDDFB-4E84-C917-CF44-0741853A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3" y="1071408"/>
            <a:ext cx="9420225" cy="56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34E98-44A3-55DF-5911-0857986E02BA}"/>
              </a:ext>
            </a:extLst>
          </p:cNvPr>
          <p:cNvSpPr txBox="1"/>
          <p:nvPr/>
        </p:nvSpPr>
        <p:spPr>
          <a:xfrm>
            <a:off x="117987" y="275304"/>
            <a:ext cx="1116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Recommendations for Career Support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3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070B-3908-E9AB-1617-F4D711AC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C310-D30A-A8A3-13AB-47862EBF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825625"/>
            <a:ext cx="11779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survey reveals that students face major hurdles in getting jobs, mainly due to a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technical skills, experience, and confidence during interviews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Communication gaps also limit their chances.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identified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training, mentorship, and resume/interview preparation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top areas of support. These findings show a strong need for both technical and soft skill development.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balanced approach that includes training, projects, internships, and soft skills can greatly enhance student employability and job readiness.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C4EE9-104A-0F94-E173-A22FD85715C3}"/>
              </a:ext>
            </a:extLst>
          </p:cNvPr>
          <p:cNvSpPr txBox="1"/>
          <p:nvPr/>
        </p:nvSpPr>
        <p:spPr>
          <a:xfrm>
            <a:off x="422788" y="2438400"/>
            <a:ext cx="1103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57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B11-8E34-DA64-7EC4-14167094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37F0-295D-6134-609D-B37AD6CF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825625"/>
            <a:ext cx="116217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competitive job market, employers seek candidates who are not only qualified on paper but also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industry-ready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terms of practical skills, confidence, and communication.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project,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 Gap Analysis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 designed to assess how well job seekers align with industry expectations based on their self-assessment across various skill areas.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survey data collected from aspiring professionals, we aim to uncover patterns, gaps, and actionable insights that can guide training programs and career development initiatives.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0DB-2629-4EE5-98CA-96D6F665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5A8BFA-E539-6091-C7B7-CE81E71AC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63" y="1554731"/>
            <a:ext cx="121237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Skill Gaps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gap between self-rated skills of individuals and the expectations of the job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Key Skill Areas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technical skills, communication skills, and interview confidence across different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Domain-wise Comparison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average skill ratings across various fields of interest (e.g., Data Science, Web Development,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Insights for Career Readiness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actionable insights to help learners and educators align better with industry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Data-Driven Decision Making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visualizations and statistics to inform training, mentoring, and upskilling programs.</a:t>
            </a:r>
          </a:p>
        </p:txBody>
      </p:sp>
    </p:spTree>
    <p:extLst>
      <p:ext uri="{BB962C8B-B14F-4D97-AF65-F5344CB8AC3E}">
        <p14:creationId xmlns:p14="http://schemas.microsoft.com/office/powerpoint/2010/main" val="222734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EFF6-9E90-C7B1-FC1C-A7374DE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E3DF3-6B98-A1BC-269B-E01B5F66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20" y="1681163"/>
            <a:ext cx="5869756" cy="58025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BASIC DETAIL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7A9B6-2466-0D4C-CC36-4C6560B7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046" y="2261419"/>
            <a:ext cx="5002057" cy="43851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Dataset Name: </a:t>
            </a:r>
            <a:r>
              <a:rPr lang="en-IN" sz="2200" dirty="0">
                <a:solidFill>
                  <a:schemeClr val="tx1"/>
                </a:solidFill>
              </a:rPr>
              <a:t>Skill Gap Analysis Dataset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2. Source: </a:t>
            </a:r>
            <a:r>
              <a:rPr lang="en-IN" sz="2200" dirty="0">
                <a:solidFill>
                  <a:schemeClr val="tx1"/>
                </a:solidFill>
              </a:rPr>
              <a:t>Collected via survey responses from learners in various domains.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3. Number of Records: </a:t>
            </a:r>
            <a:r>
              <a:rPr lang="en-IN" sz="2200" dirty="0">
                <a:solidFill>
                  <a:schemeClr val="tx1"/>
                </a:solidFill>
              </a:rPr>
              <a:t> 81 rows (participants)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4. Number of Features: </a:t>
            </a:r>
            <a:r>
              <a:rPr lang="en-IN" sz="2200" dirty="0">
                <a:solidFill>
                  <a:schemeClr val="tx1"/>
                </a:solidFill>
              </a:rPr>
              <a:t>14 columns (including domain interest, skill ratings, certifications, etc.)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5. </a:t>
            </a:r>
            <a:r>
              <a:rPr lang="en-US" sz="2200" b="1" dirty="0">
                <a:solidFill>
                  <a:schemeClr val="tx1"/>
                </a:solidFill>
              </a:rPr>
              <a:t>Data Types: </a:t>
            </a:r>
            <a:r>
              <a:rPr lang="en-US" sz="2200" dirty="0">
                <a:solidFill>
                  <a:schemeClr val="tx1"/>
                </a:solidFill>
              </a:rPr>
              <a:t>Numerical: Skill ratings (scale 1 to  5)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Categorical: Domain, Certifications, Projects, etc.</a:t>
            </a:r>
          </a:p>
          <a:p>
            <a:pPr marL="0" indent="0">
              <a:buNone/>
            </a:pPr>
            <a:endParaRPr lang="en-IN" sz="2200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FE7A6-73AF-AD4E-1965-4BD1A5CD8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869755" cy="580256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127BB9-DB4F-0CCD-97C6-56CF17A7FE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533104"/>
            <a:ext cx="4186237" cy="1712667"/>
          </a:xfrm>
        </p:spPr>
      </p:pic>
    </p:spTree>
    <p:extLst>
      <p:ext uri="{BB962C8B-B14F-4D97-AF65-F5344CB8AC3E}">
        <p14:creationId xmlns:p14="http://schemas.microsoft.com/office/powerpoint/2010/main" val="25889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8440-FDD4-6B23-EA81-E9501EC7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9045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LIBRARIES USED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57C6-F1B4-0A11-B534-762F6177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459" y="1383840"/>
            <a:ext cx="4389420" cy="4869475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– for data manipulation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numerical operations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seaborn &amp; matplotlib – for data visualization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preprocessing (</a:t>
            </a:r>
            <a:r>
              <a:rPr lang="en-US" alt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SimpleImputer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8B428-2767-9F8F-DAA4-685217971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7" b="2324"/>
          <a:stretch>
            <a:fillRect/>
          </a:stretch>
        </p:blipFill>
        <p:spPr>
          <a:xfrm>
            <a:off x="4487477" y="1383840"/>
            <a:ext cx="7481837" cy="5092373"/>
          </a:xfrm>
        </p:spPr>
      </p:pic>
    </p:spTree>
    <p:extLst>
      <p:ext uri="{BB962C8B-B14F-4D97-AF65-F5344CB8AC3E}">
        <p14:creationId xmlns:p14="http://schemas.microsoft.com/office/powerpoint/2010/main" val="141511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076A-1793-FDD8-46A6-D342E7C7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108155"/>
            <a:ext cx="10921181" cy="142567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+mn-lt"/>
              </a:rPr>
            </a:b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AND INTERPRETATIONS</a:t>
            </a:r>
            <a:b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Self-Rating of Key Employability Skills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C43C-316E-3149-C924-F5D16E95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4800"/>
            <a:ext cx="8596312" cy="3013013"/>
          </a:xfrm>
        </p:spPr>
      </p:pic>
    </p:spTree>
    <p:extLst>
      <p:ext uri="{BB962C8B-B14F-4D97-AF65-F5344CB8AC3E}">
        <p14:creationId xmlns:p14="http://schemas.microsoft.com/office/powerpoint/2010/main" val="34078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0A186-F388-0983-8D60-FCEDECE7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6" y="943283"/>
            <a:ext cx="11229975" cy="561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9C1DE-C356-5F7A-8945-317F7A2F3C39}"/>
              </a:ext>
            </a:extLst>
          </p:cNvPr>
          <p:cNvSpPr txBox="1"/>
          <p:nvPr/>
        </p:nvSpPr>
        <p:spPr>
          <a:xfrm>
            <a:off x="1002122" y="176403"/>
            <a:ext cx="1096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Skill Ratings by Field of Interest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A2213-1048-EA15-CA4E-5EC153BA9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183" y="2160588"/>
            <a:ext cx="367367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DE759-8E15-4B7D-88A1-19717EE8921E}"/>
              </a:ext>
            </a:extLst>
          </p:cNvPr>
          <p:cNvSpPr txBox="1"/>
          <p:nvPr/>
        </p:nvSpPr>
        <p:spPr>
          <a:xfrm>
            <a:off x="344129" y="176980"/>
            <a:ext cx="11513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Perception of Degree’s Job Preparedness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FF030-96C7-52CE-4312-9A328D2A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7" y="1310941"/>
            <a:ext cx="5425012" cy="5337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227AF-11CF-5FF9-D676-8F2382AD3C12}"/>
              </a:ext>
            </a:extLst>
          </p:cNvPr>
          <p:cNvSpPr txBox="1"/>
          <p:nvPr/>
        </p:nvSpPr>
        <p:spPr>
          <a:xfrm>
            <a:off x="245806" y="209730"/>
            <a:ext cx="12241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Participation in Internships or Real-World Projects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6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459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Skill Gap Analysis : Are Job Seekers Truly Industry-Ready?</vt:lpstr>
      <vt:lpstr>INTRODUCTION</vt:lpstr>
      <vt:lpstr>OBJECTIVES</vt:lpstr>
      <vt:lpstr>DATASET OVERVIEW</vt:lpstr>
      <vt:lpstr>TOOLS AND LIBRARIES USED</vt:lpstr>
      <vt:lpstr> INSIGHTS AND INTERPRETATIONS Self-Rating of Key Employability Skills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Gowda</dc:creator>
  <cp:lastModifiedBy>Surya Gowda</cp:lastModifiedBy>
  <cp:revision>5</cp:revision>
  <dcterms:created xsi:type="dcterms:W3CDTF">2025-07-24T11:03:10Z</dcterms:created>
  <dcterms:modified xsi:type="dcterms:W3CDTF">2025-07-26T03:13:34Z</dcterms:modified>
</cp:coreProperties>
</file>