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9" r:id="rId9"/>
    <p:sldId id="267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A3BDF-4971-44EC-93B6-93565D4B9E43}" v="11" dt="2024-01-03T01:17:47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Shetty" userId="3c461467e5bdada0" providerId="LiveId" clId="{6F9A3BDF-4971-44EC-93B6-93565D4B9E43}"/>
    <pc:docChg chg="custSel addSld delSld modSld sldOrd">
      <pc:chgData name="Sanjana Shetty" userId="3c461467e5bdada0" providerId="LiveId" clId="{6F9A3BDF-4971-44EC-93B6-93565D4B9E43}" dt="2024-01-03T14:43:19.645" v="387" actId="14100"/>
      <pc:docMkLst>
        <pc:docMk/>
      </pc:docMkLst>
      <pc:sldChg chg="modSp mod">
        <pc:chgData name="Sanjana Shetty" userId="3c461467e5bdada0" providerId="LiveId" clId="{6F9A3BDF-4971-44EC-93B6-93565D4B9E43}" dt="2024-01-01T16:12:07.138" v="25" actId="14100"/>
        <pc:sldMkLst>
          <pc:docMk/>
          <pc:sldMk cId="2468228977" sldId="256"/>
        </pc:sldMkLst>
        <pc:picChg chg="mod">
          <ac:chgData name="Sanjana Shetty" userId="3c461467e5bdada0" providerId="LiveId" clId="{6F9A3BDF-4971-44EC-93B6-93565D4B9E43}" dt="2024-01-01T16:12:07.138" v="25" actId="14100"/>
          <ac:picMkLst>
            <pc:docMk/>
            <pc:sldMk cId="2468228977" sldId="256"/>
            <ac:picMk id="8" creationId="{D4FC234F-7C65-C3E8-7660-B34C555752E8}"/>
          </ac:picMkLst>
        </pc:picChg>
      </pc:sldChg>
      <pc:sldChg chg="modSp mod">
        <pc:chgData name="Sanjana Shetty" userId="3c461467e5bdada0" providerId="LiveId" clId="{6F9A3BDF-4971-44EC-93B6-93565D4B9E43}" dt="2023-12-28T03:39:57.840" v="23" actId="20577"/>
        <pc:sldMkLst>
          <pc:docMk/>
          <pc:sldMk cId="249497407" sldId="257"/>
        </pc:sldMkLst>
        <pc:spChg chg="mod">
          <ac:chgData name="Sanjana Shetty" userId="3c461467e5bdada0" providerId="LiveId" clId="{6F9A3BDF-4971-44EC-93B6-93565D4B9E43}" dt="2023-12-28T03:39:57.840" v="23" actId="20577"/>
          <ac:spMkLst>
            <pc:docMk/>
            <pc:sldMk cId="249497407" sldId="257"/>
            <ac:spMk id="3" creationId="{EADD814F-962E-DC17-045B-A380C6717F47}"/>
          </ac:spMkLst>
        </pc:spChg>
      </pc:sldChg>
      <pc:sldChg chg="modSp mod">
        <pc:chgData name="Sanjana Shetty" userId="3c461467e5bdada0" providerId="LiveId" clId="{6F9A3BDF-4971-44EC-93B6-93565D4B9E43}" dt="2024-01-03T01:18:02.326" v="378" actId="1076"/>
        <pc:sldMkLst>
          <pc:docMk/>
          <pc:sldMk cId="1967700251" sldId="258"/>
        </pc:sldMkLst>
        <pc:spChg chg="mod">
          <ac:chgData name="Sanjana Shetty" userId="3c461467e5bdada0" providerId="LiveId" clId="{6F9A3BDF-4971-44EC-93B6-93565D4B9E43}" dt="2024-01-03T01:18:02.326" v="378" actId="1076"/>
          <ac:spMkLst>
            <pc:docMk/>
            <pc:sldMk cId="1967700251" sldId="258"/>
            <ac:spMk id="3" creationId="{848FDADD-1C11-7824-56B9-A0F8F1039B7F}"/>
          </ac:spMkLst>
        </pc:spChg>
      </pc:sldChg>
      <pc:sldChg chg="modSp mod">
        <pc:chgData name="Sanjana Shetty" userId="3c461467e5bdada0" providerId="LiveId" clId="{6F9A3BDF-4971-44EC-93B6-93565D4B9E43}" dt="2024-01-03T01:21:15.220" v="385" actId="1076"/>
        <pc:sldMkLst>
          <pc:docMk/>
          <pc:sldMk cId="3983648643" sldId="259"/>
        </pc:sldMkLst>
        <pc:spChg chg="mod">
          <ac:chgData name="Sanjana Shetty" userId="3c461467e5bdada0" providerId="LiveId" clId="{6F9A3BDF-4971-44EC-93B6-93565D4B9E43}" dt="2024-01-03T01:21:00.758" v="382" actId="14100"/>
          <ac:spMkLst>
            <pc:docMk/>
            <pc:sldMk cId="3983648643" sldId="259"/>
            <ac:spMk id="3" creationId="{FD68ECF8-D20F-C114-6B1E-56F463F82CC6}"/>
          </ac:spMkLst>
        </pc:spChg>
        <pc:spChg chg="mod">
          <ac:chgData name="Sanjana Shetty" userId="3c461467e5bdada0" providerId="LiveId" clId="{6F9A3BDF-4971-44EC-93B6-93565D4B9E43}" dt="2024-01-03T01:21:15.220" v="385" actId="1076"/>
          <ac:spMkLst>
            <pc:docMk/>
            <pc:sldMk cId="3983648643" sldId="259"/>
            <ac:spMk id="10" creationId="{5A6F27A9-2F37-B1D8-DC05-E3029BC89F7E}"/>
          </ac:spMkLst>
        </pc:spChg>
        <pc:picChg chg="mod">
          <ac:chgData name="Sanjana Shetty" userId="3c461467e5bdada0" providerId="LiveId" clId="{6F9A3BDF-4971-44EC-93B6-93565D4B9E43}" dt="2024-01-03T01:21:08.515" v="383" actId="1076"/>
          <ac:picMkLst>
            <pc:docMk/>
            <pc:sldMk cId="3983648643" sldId="259"/>
            <ac:picMk id="4" creationId="{1A7618D1-BAA8-F0C9-63BC-AD3541F6C5B2}"/>
          </ac:picMkLst>
        </pc:picChg>
      </pc:sldChg>
      <pc:sldChg chg="addSp modSp mod">
        <pc:chgData name="Sanjana Shetty" userId="3c461467e5bdada0" providerId="LiveId" clId="{6F9A3BDF-4971-44EC-93B6-93565D4B9E43}" dt="2024-01-01T16:30:57.545" v="48" actId="931"/>
        <pc:sldMkLst>
          <pc:docMk/>
          <pc:sldMk cId="659582736" sldId="263"/>
        </pc:sldMkLst>
        <pc:spChg chg="mod">
          <ac:chgData name="Sanjana Shetty" userId="3c461467e5bdada0" providerId="LiveId" clId="{6F9A3BDF-4971-44EC-93B6-93565D4B9E43}" dt="2023-12-27T15:34:33.723" v="5" actId="14100"/>
          <ac:spMkLst>
            <pc:docMk/>
            <pc:sldMk cId="659582736" sldId="263"/>
            <ac:spMk id="7" creationId="{B2FF136A-CC62-CE10-470F-8A5326DD54FD}"/>
          </ac:spMkLst>
        </pc:spChg>
        <pc:picChg chg="add mod">
          <ac:chgData name="Sanjana Shetty" userId="3c461467e5bdada0" providerId="LiveId" clId="{6F9A3BDF-4971-44EC-93B6-93565D4B9E43}" dt="2024-01-01T16:30:57.545" v="48" actId="931"/>
          <ac:picMkLst>
            <pc:docMk/>
            <pc:sldMk cId="659582736" sldId="263"/>
            <ac:picMk id="4" creationId="{7C9CA5E9-ED70-4FCF-9AB1-284BC9E7EDD0}"/>
          </ac:picMkLst>
        </pc:picChg>
      </pc:sldChg>
      <pc:sldChg chg="addSp delSp modSp mod">
        <pc:chgData name="Sanjana Shetty" userId="3c461467e5bdada0" providerId="LiveId" clId="{6F9A3BDF-4971-44EC-93B6-93565D4B9E43}" dt="2024-01-03T14:43:19.645" v="387" actId="14100"/>
        <pc:sldMkLst>
          <pc:docMk/>
          <pc:sldMk cId="2700016963" sldId="265"/>
        </pc:sldMkLst>
        <pc:spChg chg="add del mod">
          <ac:chgData name="Sanjana Shetty" userId="3c461467e5bdada0" providerId="LiveId" clId="{6F9A3BDF-4971-44EC-93B6-93565D4B9E43}" dt="2024-01-01T16:18:26.718" v="29" actId="931"/>
          <ac:spMkLst>
            <pc:docMk/>
            <pc:sldMk cId="2700016963" sldId="265"/>
            <ac:spMk id="4" creationId="{2A5C44DD-94BE-760C-985A-87CFB46BF41C}"/>
          </ac:spMkLst>
        </pc:spChg>
        <pc:picChg chg="del mod">
          <ac:chgData name="Sanjana Shetty" userId="3c461467e5bdada0" providerId="LiveId" clId="{6F9A3BDF-4971-44EC-93B6-93565D4B9E43}" dt="2024-01-01T16:14:59.179" v="28" actId="21"/>
          <ac:picMkLst>
            <pc:docMk/>
            <pc:sldMk cId="2700016963" sldId="265"/>
            <ac:picMk id="2" creationId="{C1047EC7-E4FC-39A5-15BB-2C6E771BD101}"/>
          </ac:picMkLst>
        </pc:picChg>
        <pc:picChg chg="add mod">
          <ac:chgData name="Sanjana Shetty" userId="3c461467e5bdada0" providerId="LiveId" clId="{6F9A3BDF-4971-44EC-93B6-93565D4B9E43}" dt="2024-01-03T14:43:19.645" v="387" actId="14100"/>
          <ac:picMkLst>
            <pc:docMk/>
            <pc:sldMk cId="2700016963" sldId="265"/>
            <ac:picMk id="6" creationId="{B1976130-8135-6884-934A-5F90ADE58244}"/>
          </ac:picMkLst>
        </pc:picChg>
      </pc:sldChg>
      <pc:sldChg chg="addSp delSp modSp new mod ord">
        <pc:chgData name="Sanjana Shetty" userId="3c461467e5bdada0" providerId="LiveId" clId="{6F9A3BDF-4971-44EC-93B6-93565D4B9E43}" dt="2024-01-01T16:28:57.612" v="36" actId="14100"/>
        <pc:sldMkLst>
          <pc:docMk/>
          <pc:sldMk cId="527081441" sldId="266"/>
        </pc:sldMkLst>
        <pc:spChg chg="del">
          <ac:chgData name="Sanjana Shetty" userId="3c461467e5bdada0" providerId="LiveId" clId="{6F9A3BDF-4971-44EC-93B6-93565D4B9E43}" dt="2024-01-01T16:28:45.691" v="33" actId="931"/>
          <ac:spMkLst>
            <pc:docMk/>
            <pc:sldMk cId="527081441" sldId="266"/>
            <ac:spMk id="3" creationId="{364CD294-80BD-8556-92CF-45BD3198A788}"/>
          </ac:spMkLst>
        </pc:spChg>
        <pc:picChg chg="add mod">
          <ac:chgData name="Sanjana Shetty" userId="3c461467e5bdada0" providerId="LiveId" clId="{6F9A3BDF-4971-44EC-93B6-93565D4B9E43}" dt="2024-01-01T16:28:57.612" v="36" actId="14100"/>
          <ac:picMkLst>
            <pc:docMk/>
            <pc:sldMk cId="527081441" sldId="266"/>
            <ac:picMk id="5" creationId="{703982EE-A295-1A02-5393-F4B496D25EB3}"/>
          </ac:picMkLst>
        </pc:picChg>
      </pc:sldChg>
      <pc:sldChg chg="addSp delSp modSp new mod">
        <pc:chgData name="Sanjana Shetty" userId="3c461467e5bdada0" providerId="LiveId" clId="{6F9A3BDF-4971-44EC-93B6-93565D4B9E43}" dt="2024-01-01T16:29:38.373" v="41" actId="14826"/>
        <pc:sldMkLst>
          <pc:docMk/>
          <pc:sldMk cId="533917468" sldId="267"/>
        </pc:sldMkLst>
        <pc:picChg chg="add del">
          <ac:chgData name="Sanjana Shetty" userId="3c461467e5bdada0" providerId="LiveId" clId="{6F9A3BDF-4971-44EC-93B6-93565D4B9E43}" dt="2024-01-01T16:29:15.301" v="39" actId="21"/>
          <ac:picMkLst>
            <pc:docMk/>
            <pc:sldMk cId="533917468" sldId="267"/>
            <ac:picMk id="2" creationId="{B29C3354-14E7-6E5F-63FE-0FA7C3C32A54}"/>
          </ac:picMkLst>
        </pc:picChg>
        <pc:picChg chg="add mod">
          <ac:chgData name="Sanjana Shetty" userId="3c461467e5bdada0" providerId="LiveId" clId="{6F9A3BDF-4971-44EC-93B6-93565D4B9E43}" dt="2024-01-01T16:29:38.373" v="41" actId="14826"/>
          <ac:picMkLst>
            <pc:docMk/>
            <pc:sldMk cId="533917468" sldId="267"/>
            <ac:picMk id="3" creationId="{191231A1-3B99-2CC8-3C54-D159EFB5581C}"/>
          </ac:picMkLst>
        </pc:picChg>
      </pc:sldChg>
      <pc:sldChg chg="add del">
        <pc:chgData name="Sanjana Shetty" userId="3c461467e5bdada0" providerId="LiveId" clId="{6F9A3BDF-4971-44EC-93B6-93565D4B9E43}" dt="2024-01-01T16:33:06" v="52" actId="2696"/>
        <pc:sldMkLst>
          <pc:docMk/>
          <pc:sldMk cId="43859580" sldId="268"/>
        </pc:sldMkLst>
      </pc:sldChg>
      <pc:sldChg chg="new del">
        <pc:chgData name="Sanjana Shetty" userId="3c461467e5bdada0" providerId="LiveId" clId="{6F9A3BDF-4971-44EC-93B6-93565D4B9E43}" dt="2024-01-01T16:32:22.774" v="49" actId="2696"/>
        <pc:sldMkLst>
          <pc:docMk/>
          <pc:sldMk cId="1722944910" sldId="268"/>
        </pc:sldMkLst>
      </pc:sldChg>
      <pc:sldChg chg="addSp modSp new mod">
        <pc:chgData name="Sanjana Shetty" userId="3c461467e5bdada0" providerId="LiveId" clId="{6F9A3BDF-4971-44EC-93B6-93565D4B9E43}" dt="2024-01-01T16:30:38.894" v="47" actId="14100"/>
        <pc:sldMkLst>
          <pc:docMk/>
          <pc:sldMk cId="595729702" sldId="269"/>
        </pc:sldMkLst>
        <pc:picChg chg="add mod">
          <ac:chgData name="Sanjana Shetty" userId="3c461467e5bdada0" providerId="LiveId" clId="{6F9A3BDF-4971-44EC-93B6-93565D4B9E43}" dt="2024-01-01T16:30:38.894" v="47" actId="14100"/>
          <ac:picMkLst>
            <pc:docMk/>
            <pc:sldMk cId="595729702" sldId="269"/>
            <ac:picMk id="2" creationId="{51682F61-7105-F904-C24D-33DCA461E9B4}"/>
          </ac:picMkLst>
        </pc:picChg>
      </pc:sldChg>
      <pc:sldChg chg="add del">
        <pc:chgData name="Sanjana Shetty" userId="3c461467e5bdada0" providerId="LiveId" clId="{6F9A3BDF-4971-44EC-93B6-93565D4B9E43}" dt="2024-01-01T16:33:09.780" v="53" actId="2696"/>
        <pc:sldMkLst>
          <pc:docMk/>
          <pc:sldMk cId="366219395" sldId="270"/>
        </pc:sldMkLst>
      </pc:sldChg>
      <pc:sldChg chg="modSp new mod">
        <pc:chgData name="Sanjana Shetty" userId="3c461467e5bdada0" providerId="LiveId" clId="{6F9A3BDF-4971-44EC-93B6-93565D4B9E43}" dt="2024-01-01T16:38:09.143" v="370" actId="20577"/>
        <pc:sldMkLst>
          <pc:docMk/>
          <pc:sldMk cId="3499702906" sldId="270"/>
        </pc:sldMkLst>
        <pc:spChg chg="mod">
          <ac:chgData name="Sanjana Shetty" userId="3c461467e5bdada0" providerId="LiveId" clId="{6F9A3BDF-4971-44EC-93B6-93565D4B9E43}" dt="2024-01-01T16:35:13.097" v="64" actId="20577"/>
          <ac:spMkLst>
            <pc:docMk/>
            <pc:sldMk cId="3499702906" sldId="270"/>
            <ac:spMk id="2" creationId="{A9639330-94DF-BEC3-01C0-A26DE2E62AB0}"/>
          </ac:spMkLst>
        </pc:spChg>
        <pc:spChg chg="mod">
          <ac:chgData name="Sanjana Shetty" userId="3c461467e5bdada0" providerId="LiveId" clId="{6F9A3BDF-4971-44EC-93B6-93565D4B9E43}" dt="2024-01-01T16:38:09.143" v="370" actId="20577"/>
          <ac:spMkLst>
            <pc:docMk/>
            <pc:sldMk cId="3499702906" sldId="270"/>
            <ac:spMk id="3" creationId="{C3AE438A-EA3D-D221-E6ED-4AD031B10BB6}"/>
          </ac:spMkLst>
        </pc:spChg>
      </pc:sldChg>
    </pc:docChg>
  </pc:docChgLst>
  <pc:docChgLst>
    <pc:chgData name="sanjana0254@outlook.com" userId="3c461467e5bdada0" providerId="LiveId" clId="{6F9A3BDF-4971-44EC-93B6-93565D4B9E43}"/>
    <pc:docChg chg="modSld">
      <pc:chgData name="sanjana0254@outlook.com" userId="3c461467e5bdada0" providerId="LiveId" clId="{6F9A3BDF-4971-44EC-93B6-93565D4B9E43}" dt="2024-01-06T13:17:39.514" v="2" actId="14100"/>
      <pc:docMkLst>
        <pc:docMk/>
      </pc:docMkLst>
      <pc:sldChg chg="modSp mod">
        <pc:chgData name="sanjana0254@outlook.com" userId="3c461467e5bdada0" providerId="LiveId" clId="{6F9A3BDF-4971-44EC-93B6-93565D4B9E43}" dt="2024-01-06T13:17:39.514" v="2" actId="14100"/>
        <pc:sldMkLst>
          <pc:docMk/>
          <pc:sldMk cId="2468228977" sldId="256"/>
        </pc:sldMkLst>
        <pc:spChg chg="mod">
          <ac:chgData name="sanjana0254@outlook.com" userId="3c461467e5bdada0" providerId="LiveId" clId="{6F9A3BDF-4971-44EC-93B6-93565D4B9E43}" dt="2024-01-06T13:17:39.514" v="2" actId="14100"/>
          <ac:spMkLst>
            <pc:docMk/>
            <pc:sldMk cId="2468228977" sldId="256"/>
            <ac:spMk id="9" creationId="{D60662FC-E468-8D69-9D98-D8013EEC5F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8802D-64F3-470D-95EA-9EA66E0C8D5C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E5384-9C37-4480-9577-37A8156058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04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1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2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2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6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6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7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9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9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78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144A-FBB0-4AD6-85A9-01E3AB101715}" type="datetimeFigureOut">
              <a:rPr lang="en-IN" smtClean="0"/>
              <a:t>06-01-2024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CBD52-7460-4328-878F-51B74803A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8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4D5A-AFC3-08DA-05D0-EAB494C52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113"/>
            <a:ext cx="9144000" cy="3700078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B7545-5543-49F3-E284-D9593E45F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55" y="4339157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Sanjana Shetty (23UGENG1559)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 err="1"/>
              <a:t>R.Sonali</a:t>
            </a:r>
            <a:r>
              <a:rPr lang="en-IN" sz="2800" dirty="0"/>
              <a:t>(23UGENG1174)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Saptami </a:t>
            </a:r>
            <a:r>
              <a:rPr lang="en-IN" sz="2800" dirty="0" err="1"/>
              <a:t>Nandish</a:t>
            </a:r>
            <a:r>
              <a:rPr lang="en-IN" sz="2800" dirty="0"/>
              <a:t>(23UGENG1117)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D01B-0381-36F5-A336-DF9FFD6B9BD7}"/>
              </a:ext>
            </a:extLst>
          </p:cNvPr>
          <p:cNvSpPr txBox="1"/>
          <p:nvPr/>
        </p:nvSpPr>
        <p:spPr>
          <a:xfrm>
            <a:off x="6846074" y="4420925"/>
            <a:ext cx="5057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B8, I SEM</a:t>
            </a:r>
          </a:p>
          <a:p>
            <a:r>
              <a:rPr lang="en-US" sz="2400" b="1" dirty="0"/>
              <a:t>First Year 2023-24</a:t>
            </a:r>
          </a:p>
          <a:p>
            <a:r>
              <a:rPr lang="en-US" sz="2400" dirty="0"/>
              <a:t>DAYANANDA SAGAR UNIVERSITY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FC234F-7C65-C3E8-7660-B34C55575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3" t="8654" r="9845" b="7241"/>
          <a:stretch/>
        </p:blipFill>
        <p:spPr>
          <a:xfrm>
            <a:off x="15550" y="-136508"/>
            <a:ext cx="11358465" cy="1795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662FC-E468-8D69-9D98-D8013EEC5FD6}"/>
              </a:ext>
            </a:extLst>
          </p:cNvPr>
          <p:cNvSpPr txBox="1"/>
          <p:nvPr/>
        </p:nvSpPr>
        <p:spPr>
          <a:xfrm>
            <a:off x="3275045" y="1601948"/>
            <a:ext cx="6428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TESLA COIL USING LT SPICE</a:t>
            </a:r>
            <a:endParaRPr lang="en-IN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863AC-9289-75DB-FFB8-94541C2AF307}"/>
              </a:ext>
            </a:extLst>
          </p:cNvPr>
          <p:cNvSpPr txBox="1"/>
          <p:nvPr/>
        </p:nvSpPr>
        <p:spPr>
          <a:xfrm>
            <a:off x="4329402" y="2728425"/>
            <a:ext cx="3377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GROUP 16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6822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4424-754E-9BE4-33E2-D2C8DABF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10" y="253807"/>
            <a:ext cx="10515600" cy="1325563"/>
          </a:xfrm>
        </p:spPr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136A-CC62-CE10-470F-8A5326DD54FD}"/>
              </a:ext>
            </a:extLst>
          </p:cNvPr>
          <p:cNvSpPr txBox="1"/>
          <p:nvPr/>
        </p:nvSpPr>
        <p:spPr>
          <a:xfrm>
            <a:off x="533095" y="2090057"/>
            <a:ext cx="111021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able to generate high voltage with high frequency and it can be used for testing the</a:t>
            </a:r>
          </a:p>
          <a:p>
            <a:r>
              <a:rPr lang="en-US" sz="3200" dirty="0"/>
              <a:t> apparatus for Switching surges.</a:t>
            </a:r>
          </a:p>
          <a:p>
            <a:endParaRPr lang="en-US" sz="3200" dirty="0"/>
          </a:p>
          <a:p>
            <a:r>
              <a:rPr lang="en-US" sz="3200" dirty="0"/>
              <a:t>It can also be used for study of visual corona and ionization of the gases under the</a:t>
            </a:r>
          </a:p>
          <a:p>
            <a:r>
              <a:rPr lang="en-US" sz="3200" dirty="0"/>
              <a:t> electrical stress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CA5E9-ED70-4FCF-9AB1-284BC9E7E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5"/>
            <a:ext cx="12192000" cy="65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82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9330-94DF-BEC3-01C0-A26DE2E6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438A-EA3D-D221-E6ED-4AD031B10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able to generate high voltage with high frequency</a:t>
            </a:r>
          </a:p>
          <a:p>
            <a:pPr marL="0" indent="0">
              <a:buNone/>
            </a:pPr>
            <a:r>
              <a:rPr lang="en-US" dirty="0"/>
              <a:t>and it can be used for testing the apparatus for switching surges</a:t>
            </a:r>
          </a:p>
          <a:p>
            <a:pPr marL="0" indent="0">
              <a:buNone/>
            </a:pPr>
            <a:r>
              <a:rPr lang="en-US" dirty="0"/>
              <a:t>It can also be used for study of visual corona and ionization of the gases</a:t>
            </a:r>
          </a:p>
          <a:p>
            <a:pPr marL="0" indent="0">
              <a:buNone/>
            </a:pPr>
            <a:r>
              <a:rPr lang="en-US" dirty="0"/>
              <a:t>Under the </a:t>
            </a:r>
            <a:r>
              <a:rPr lang="en-US"/>
              <a:t>electrical stress.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70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E681-C34C-3BC4-1868-2CA9A498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814F-962E-DC17-045B-A380C6717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IN" dirty="0"/>
              <a:t>Proposed methodology</a:t>
            </a:r>
          </a:p>
          <a:p>
            <a:r>
              <a:rPr lang="en-IN" dirty="0"/>
              <a:t>Team structure</a:t>
            </a:r>
          </a:p>
          <a:p>
            <a:r>
              <a:rPr lang="en-IN" dirty="0"/>
              <a:t>Working methodology</a:t>
            </a:r>
          </a:p>
          <a:p>
            <a:r>
              <a:rPr lang="en-IN" dirty="0"/>
              <a:t>Outcomes</a:t>
            </a:r>
          </a:p>
          <a:p>
            <a:r>
              <a:rPr lang="en-IN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9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DEEE-42AC-198F-FEEA-CAB613E4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DADD-1C11-7824-56B9-A0F8F1039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15" y="1791477"/>
            <a:ext cx="10437845" cy="4329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What is Tesla Coil?</a:t>
            </a:r>
          </a:p>
          <a:p>
            <a:pPr marL="0" indent="0">
              <a:buNone/>
            </a:pPr>
            <a:r>
              <a:rPr lang="en-US" sz="3200" dirty="0"/>
              <a:t>A Tesla Coil is an electrical resonant transformer circuit designed by </a:t>
            </a:r>
            <a:r>
              <a:rPr lang="en-US" sz="3200" dirty="0" err="1"/>
              <a:t>inventer</a:t>
            </a:r>
            <a:r>
              <a:rPr lang="en-US" sz="3200" dirty="0"/>
              <a:t> Nikola Tesla in 1891.</a:t>
            </a:r>
          </a:p>
          <a:p>
            <a:pPr marL="0" indent="0">
              <a:buNone/>
            </a:pPr>
            <a:r>
              <a:rPr lang="en-US" sz="3200" dirty="0"/>
              <a:t>It is used to produce high- voltage ,low current, high-frequency alternating current </a:t>
            </a:r>
            <a:r>
              <a:rPr lang="en-US" sz="3200" dirty="0" err="1"/>
              <a:t>electricty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Energy is transferred from primary to secondary by carefully adjusting the </a:t>
            </a:r>
            <a:r>
              <a:rPr lang="en-US" sz="3200" dirty="0">
                <a:solidFill>
                  <a:srgbClr val="FF0000"/>
                </a:solidFill>
              </a:rPr>
              <a:t>coupling</a:t>
            </a:r>
            <a:r>
              <a:rPr lang="en-US" sz="3200" dirty="0"/>
              <a:t> and secondary is tuned at</a:t>
            </a:r>
            <a:r>
              <a:rPr lang="en-US" sz="3200" dirty="0">
                <a:solidFill>
                  <a:srgbClr val="FF0000"/>
                </a:solidFill>
              </a:rPr>
              <a:t> resonance</a:t>
            </a:r>
            <a:r>
              <a:rPr lang="en-US" sz="3200" dirty="0"/>
              <a:t> to achieve maximum voltage.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677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EF04-5134-B16C-C379-AB504270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CF8-D20F-C114-6B1E-56F463F82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9004"/>
            <a:ext cx="10703767" cy="5057289"/>
          </a:xfrm>
        </p:spPr>
        <p:txBody>
          <a:bodyPr/>
          <a:lstStyle/>
          <a:p>
            <a:r>
              <a:rPr lang="en-US" dirty="0"/>
              <a:t> Tesla coil are unique in the fact that they create extremely powerful electrical fields.</a:t>
            </a:r>
            <a:endParaRPr lang="en-IN" dirty="0"/>
          </a:p>
          <a:p>
            <a:r>
              <a:rPr lang="en-IN" dirty="0"/>
              <a:t>To calculate 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618D1-BAA8-F0C9-63BC-AD3541F6C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8" t="20277" r="24713" b="24740"/>
          <a:stretch/>
        </p:blipFill>
        <p:spPr>
          <a:xfrm>
            <a:off x="1054982" y="4524569"/>
            <a:ext cx="3253740" cy="151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F27A9-2F37-B1D8-DC05-E3029BC89F7E}"/>
              </a:ext>
            </a:extLst>
          </p:cNvPr>
          <p:cNvSpPr txBox="1"/>
          <p:nvPr/>
        </p:nvSpPr>
        <p:spPr>
          <a:xfrm>
            <a:off x="6570537" y="3924404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L IS INDUCTOR</a:t>
            </a:r>
          </a:p>
          <a:p>
            <a:r>
              <a:rPr lang="en-US" dirty="0"/>
              <a:t>C IS CAPACITOR</a:t>
            </a:r>
          </a:p>
          <a:p>
            <a:r>
              <a:rPr lang="en-US" dirty="0"/>
              <a:t>f-IS RESONANT FREQUENCY</a:t>
            </a:r>
          </a:p>
        </p:txBody>
      </p:sp>
    </p:spTree>
    <p:extLst>
      <p:ext uri="{BB962C8B-B14F-4D97-AF65-F5344CB8AC3E}">
        <p14:creationId xmlns:p14="http://schemas.microsoft.com/office/powerpoint/2010/main" val="398364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6AB2-1769-851D-562F-142105C9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METHODOLOGY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7AF557-E131-ADEF-E63A-8878EAC8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064" y="1612265"/>
            <a:ext cx="5747897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CA7B39-B205-92CD-3AF6-4315C25B7543}"/>
              </a:ext>
            </a:extLst>
          </p:cNvPr>
          <p:cNvSpPr txBox="1"/>
          <p:nvPr/>
        </p:nvSpPr>
        <p:spPr>
          <a:xfrm>
            <a:off x="944880" y="1546860"/>
            <a:ext cx="407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EXPERIMENTAL SETUP OF TESLA COIL</a:t>
            </a:r>
            <a:endParaRPr lang="en-IN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256E7-8B39-3543-84B5-065F223C9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9" t="18965" r="7801" b="13713"/>
          <a:stretch/>
        </p:blipFill>
        <p:spPr>
          <a:xfrm>
            <a:off x="1488301" y="2830021"/>
            <a:ext cx="3278837" cy="24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4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976130-8135-6884-934A-5F90ADE5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06" y="1766733"/>
            <a:ext cx="8265081" cy="4326254"/>
          </a:xfrm>
        </p:spPr>
      </p:pic>
    </p:spTree>
    <p:extLst>
      <p:ext uri="{BB962C8B-B14F-4D97-AF65-F5344CB8AC3E}">
        <p14:creationId xmlns:p14="http://schemas.microsoft.com/office/powerpoint/2010/main" val="270001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9397-5D3B-BD04-E334-BF95F311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982EE-A295-1A02-5393-F4B496D25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6" y="135885"/>
            <a:ext cx="12040821" cy="6255583"/>
          </a:xfrm>
        </p:spPr>
      </p:pic>
    </p:spTree>
    <p:extLst>
      <p:ext uri="{BB962C8B-B14F-4D97-AF65-F5344CB8AC3E}">
        <p14:creationId xmlns:p14="http://schemas.microsoft.com/office/powerpoint/2010/main" val="52708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682F61-7105-F904-C24D-33DCA461E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747" y="478361"/>
            <a:ext cx="10477466" cy="59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2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231A1-3B99-2CC8-3C54-D159EFB5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371" y="1098098"/>
            <a:ext cx="10437257" cy="466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</TotalTime>
  <Words>232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</vt:lpstr>
      <vt:lpstr>OUTLINE</vt:lpstr>
      <vt:lpstr>INTRODUCTION</vt:lpstr>
      <vt:lpstr>OBJECTIVES</vt:lpstr>
      <vt:lpstr>PROPOSED METHODOLOGY</vt:lpstr>
      <vt:lpstr>PowerPoint Presentation</vt:lpstr>
      <vt:lpstr>PowerPoint Presentation</vt:lpstr>
      <vt:lpstr>PowerPoint Presentation</vt:lpstr>
      <vt:lpstr>PowerPoint Presentation</vt:lpstr>
      <vt:lpstr>CONCLUSION: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TESLA COIL THEORY USING LT SPICE</dc:title>
  <dc:creator>Sanjana Shetty</dc:creator>
  <cp:lastModifiedBy>sanjana0254@outlook.com</cp:lastModifiedBy>
  <cp:revision>5</cp:revision>
  <dcterms:created xsi:type="dcterms:W3CDTF">2023-12-21T04:28:51Z</dcterms:created>
  <dcterms:modified xsi:type="dcterms:W3CDTF">2024-01-06T13:17:39Z</dcterms:modified>
</cp:coreProperties>
</file>