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95" r:id="rId4"/>
  </p:sldMasterIdLst>
  <p:notesMasterIdLst>
    <p:notesMasterId r:id="rId6"/>
  </p:notesMasterIdLst>
  <p:handoutMasterIdLst>
    <p:handoutMasterId r:id="rId7"/>
  </p:handoutMasterIdLst>
  <p:sldIdLst>
    <p:sldId id="256" r:id="rId5"/>
  </p:sldIdLst>
  <p:sldSz cx="43891200" cy="32918400"/>
  <p:notesSz cx="7010400" cy="9223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2905"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EE"/>
    <a:srgbClr val="D0ECEC"/>
    <a:srgbClr val="FFF3D2"/>
    <a:srgbClr val="EC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35" autoAdjust="0"/>
  </p:normalViewPr>
  <p:slideViewPr>
    <p:cSldViewPr snapToGrid="0">
      <p:cViewPr varScale="1">
        <p:scale>
          <a:sx n="23" d="100"/>
          <a:sy n="23" d="100"/>
        </p:scale>
        <p:origin x="1626" y="36"/>
      </p:cViewPr>
      <p:guideLst>
        <p:guide orient="horz" pos="11088"/>
        <p:guide pos="13440"/>
      </p:guideLst>
    </p:cSldViewPr>
  </p:slideViewPr>
  <p:notesTextViewPr>
    <p:cViewPr>
      <p:scale>
        <a:sx n="1" d="1"/>
        <a:sy n="1" d="1"/>
      </p:scale>
      <p:origin x="0" y="0"/>
    </p:cViewPr>
  </p:notesTextViewPr>
  <p:notesViewPr>
    <p:cSldViewPr snapToGrid="0">
      <p:cViewPr>
        <p:scale>
          <a:sx n="1" d="2"/>
          <a:sy n="1" d="2"/>
        </p:scale>
        <p:origin x="0" y="0"/>
      </p:cViewPr>
      <p:guideLst>
        <p:guide orient="horz" pos="2905"/>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B8AABF-BAB2-DEFC-A664-162CBC9FA61D}"/>
              </a:ext>
            </a:extLst>
          </p:cNvPr>
          <p:cNvSpPr>
            <a:spLocks noGrp="1"/>
          </p:cNvSpPr>
          <p:nvPr>
            <p:ph type="hdr" sz="quarter"/>
          </p:nvPr>
        </p:nvSpPr>
        <p:spPr>
          <a:xfrm>
            <a:off x="2" y="1"/>
            <a:ext cx="3038475" cy="461963"/>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5018DD26-6449-4B30-2B19-61F4D49ABF2C}"/>
              </a:ext>
            </a:extLst>
          </p:cNvPr>
          <p:cNvSpPr>
            <a:spLocks noGrp="1"/>
          </p:cNvSpPr>
          <p:nvPr>
            <p:ph type="dt" sz="quarter" idx="1"/>
          </p:nvPr>
        </p:nvSpPr>
        <p:spPr>
          <a:xfrm>
            <a:off x="3970340" y="1"/>
            <a:ext cx="3038475" cy="461963"/>
          </a:xfrm>
          <a:prstGeom prst="rect">
            <a:avLst/>
          </a:prstGeom>
        </p:spPr>
        <p:txBody>
          <a:bodyPr vert="horz" lIns="91440" tIns="45720" rIns="91440" bIns="45720" rtlCol="0"/>
          <a:lstStyle>
            <a:lvl1pPr algn="r" eaLnBrk="1" hangingPunct="1">
              <a:defRPr sz="1200">
                <a:cs typeface="Arial" charset="0"/>
              </a:defRPr>
            </a:lvl1pPr>
          </a:lstStyle>
          <a:p>
            <a:pPr>
              <a:defRPr/>
            </a:pPr>
            <a:fld id="{4D66DA64-D2A5-0149-82D8-D16DEAC75365}" type="datetimeFigureOut">
              <a:rPr lang="en-US"/>
              <a:pPr>
                <a:defRPr/>
              </a:pPr>
              <a:t>7/14/2023</a:t>
            </a:fld>
            <a:endParaRPr lang="en-US"/>
          </a:p>
        </p:txBody>
      </p:sp>
      <p:sp>
        <p:nvSpPr>
          <p:cNvPr id="4" name="Footer Placeholder 3">
            <a:extLst>
              <a:ext uri="{FF2B5EF4-FFF2-40B4-BE49-F238E27FC236}">
                <a16:creationId xmlns:a16="http://schemas.microsoft.com/office/drawing/2014/main" id="{7D775F15-19AA-3756-B03E-43CEF92B73BE}"/>
              </a:ext>
            </a:extLst>
          </p:cNvPr>
          <p:cNvSpPr>
            <a:spLocks noGrp="1"/>
          </p:cNvSpPr>
          <p:nvPr>
            <p:ph type="ftr" sz="quarter" idx="2"/>
          </p:nvPr>
        </p:nvSpPr>
        <p:spPr>
          <a:xfrm>
            <a:off x="2" y="8759826"/>
            <a:ext cx="3038475" cy="461963"/>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9D37848B-806C-7E55-2D43-4A1DD1FFE2F6}"/>
              </a:ext>
            </a:extLst>
          </p:cNvPr>
          <p:cNvSpPr>
            <a:spLocks noGrp="1"/>
          </p:cNvSpPr>
          <p:nvPr>
            <p:ph type="sldNum" sz="quarter" idx="3"/>
          </p:nvPr>
        </p:nvSpPr>
        <p:spPr>
          <a:xfrm>
            <a:off x="3970340" y="8759826"/>
            <a:ext cx="3038475" cy="4619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2410EB1-866F-2448-81DA-AFED3C6EB45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315E79-9590-07D1-893F-F9A3C4AA8F03}"/>
              </a:ext>
            </a:extLst>
          </p:cNvPr>
          <p:cNvSpPr>
            <a:spLocks noGrp="1" noChangeArrowheads="1"/>
          </p:cNvSpPr>
          <p:nvPr>
            <p:ph type="hdr" sz="quarter"/>
          </p:nvPr>
        </p:nvSpPr>
        <p:spPr bwMode="auto">
          <a:xfrm>
            <a:off x="0" y="0"/>
            <a:ext cx="3022600" cy="457200"/>
          </a:xfrm>
          <a:prstGeom prst="rect">
            <a:avLst/>
          </a:prstGeom>
          <a:noFill/>
          <a:ln w="9525">
            <a:noFill/>
            <a:miter lim="800000"/>
            <a:headEnd/>
            <a:tailEnd/>
          </a:ln>
          <a:effectLst/>
        </p:spPr>
        <p:txBody>
          <a:bodyPr vert="horz" wrap="square" lIns="92567" tIns="46283" rIns="92567" bIns="46283" numCol="1" anchor="t" anchorCtr="0" compatLnSpc="1">
            <a:prstTxWarp prst="textNoShape">
              <a:avLst/>
            </a:prstTxWarp>
          </a:bodyPr>
          <a:lstStyle>
            <a:lvl1pPr eaLnBrk="0" hangingPunct="0">
              <a:defRPr sz="1200">
                <a:effectLst/>
                <a:cs typeface="+mn-cs"/>
              </a:defRPr>
            </a:lvl1pPr>
          </a:lstStyle>
          <a:p>
            <a:pPr>
              <a:defRPr/>
            </a:pPr>
            <a:endParaRPr lang="en-US"/>
          </a:p>
        </p:txBody>
      </p:sp>
      <p:sp>
        <p:nvSpPr>
          <p:cNvPr id="4099" name="Rectangle 3">
            <a:extLst>
              <a:ext uri="{FF2B5EF4-FFF2-40B4-BE49-F238E27FC236}">
                <a16:creationId xmlns:a16="http://schemas.microsoft.com/office/drawing/2014/main" id="{0282DC4D-412F-F8B9-13B1-E22360A13A87}"/>
              </a:ext>
            </a:extLst>
          </p:cNvPr>
          <p:cNvSpPr>
            <a:spLocks noGrp="1" noChangeArrowheads="1"/>
          </p:cNvSpPr>
          <p:nvPr>
            <p:ph type="dt" idx="1"/>
          </p:nvPr>
        </p:nvSpPr>
        <p:spPr bwMode="auto">
          <a:xfrm>
            <a:off x="3976688" y="0"/>
            <a:ext cx="3022600" cy="457200"/>
          </a:xfrm>
          <a:prstGeom prst="rect">
            <a:avLst/>
          </a:prstGeom>
          <a:noFill/>
          <a:ln w="9525">
            <a:noFill/>
            <a:miter lim="800000"/>
            <a:headEnd/>
            <a:tailEnd/>
          </a:ln>
          <a:effectLst/>
        </p:spPr>
        <p:txBody>
          <a:bodyPr vert="horz" wrap="square" lIns="92567" tIns="46283" rIns="92567" bIns="46283" numCol="1" anchor="t" anchorCtr="0" compatLnSpc="1">
            <a:prstTxWarp prst="textNoShape">
              <a:avLst/>
            </a:prstTxWarp>
          </a:bodyPr>
          <a:lstStyle>
            <a:lvl1pPr algn="r" eaLnBrk="0" hangingPunct="0">
              <a:defRPr sz="1200">
                <a:effectLst/>
                <a:cs typeface="+mn-cs"/>
              </a:defRPr>
            </a:lvl1pPr>
          </a:lstStyle>
          <a:p>
            <a:pPr>
              <a:defRPr/>
            </a:pPr>
            <a:endParaRPr lang="en-US"/>
          </a:p>
        </p:txBody>
      </p:sp>
      <p:sp>
        <p:nvSpPr>
          <p:cNvPr id="7172" name="Rectangle 4">
            <a:extLst>
              <a:ext uri="{FF2B5EF4-FFF2-40B4-BE49-F238E27FC236}">
                <a16:creationId xmlns:a16="http://schemas.microsoft.com/office/drawing/2014/main" id="{44A66B4F-9E55-230D-CAE3-0D012C8CEAEB}"/>
              </a:ext>
            </a:extLst>
          </p:cNvPr>
          <p:cNvSpPr>
            <a:spLocks noGrp="1" noRot="1" noChangeAspect="1" noChangeArrowheads="1" noTextEdit="1"/>
          </p:cNvSpPr>
          <p:nvPr>
            <p:ph type="sldImg" idx="2"/>
          </p:nvPr>
        </p:nvSpPr>
        <p:spPr bwMode="auto">
          <a:xfrm>
            <a:off x="1166813" y="685800"/>
            <a:ext cx="4664075" cy="34972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F17131-C2FA-19FA-37E0-8C7912C3D282}"/>
              </a:ext>
            </a:extLst>
          </p:cNvPr>
          <p:cNvSpPr>
            <a:spLocks noGrp="1" noChangeArrowheads="1"/>
          </p:cNvSpPr>
          <p:nvPr>
            <p:ph type="body" sz="quarter" idx="3"/>
          </p:nvPr>
        </p:nvSpPr>
        <p:spPr bwMode="auto">
          <a:xfrm>
            <a:off x="954088" y="4411663"/>
            <a:ext cx="5091112" cy="4108450"/>
          </a:xfrm>
          <a:prstGeom prst="rect">
            <a:avLst/>
          </a:prstGeom>
          <a:noFill/>
          <a:ln w="9525">
            <a:noFill/>
            <a:miter lim="800000"/>
            <a:headEnd/>
            <a:tailEnd/>
          </a:ln>
          <a:effectLst/>
        </p:spPr>
        <p:txBody>
          <a:bodyPr vert="horz" wrap="square" lIns="92567" tIns="46283" rIns="92567" bIns="462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4E374C1E-FF66-7734-69AF-F0C600543A30}"/>
              </a:ext>
            </a:extLst>
          </p:cNvPr>
          <p:cNvSpPr>
            <a:spLocks noGrp="1" noChangeArrowheads="1"/>
          </p:cNvSpPr>
          <p:nvPr>
            <p:ph type="ftr" sz="quarter" idx="4"/>
          </p:nvPr>
        </p:nvSpPr>
        <p:spPr bwMode="auto">
          <a:xfrm>
            <a:off x="0" y="8748713"/>
            <a:ext cx="3022600" cy="455612"/>
          </a:xfrm>
          <a:prstGeom prst="rect">
            <a:avLst/>
          </a:prstGeom>
          <a:noFill/>
          <a:ln w="9525">
            <a:noFill/>
            <a:miter lim="800000"/>
            <a:headEnd/>
            <a:tailEnd/>
          </a:ln>
          <a:effectLst/>
        </p:spPr>
        <p:txBody>
          <a:bodyPr vert="horz" wrap="square" lIns="92567" tIns="46283" rIns="92567" bIns="46283" numCol="1" anchor="b" anchorCtr="0" compatLnSpc="1">
            <a:prstTxWarp prst="textNoShape">
              <a:avLst/>
            </a:prstTxWarp>
          </a:bodyPr>
          <a:lstStyle>
            <a:lvl1pPr eaLnBrk="0" hangingPunct="0">
              <a:defRPr sz="1200">
                <a:effectLst/>
                <a:cs typeface="+mn-cs"/>
              </a:defRPr>
            </a:lvl1pPr>
          </a:lstStyle>
          <a:p>
            <a:pPr>
              <a:defRPr/>
            </a:pPr>
            <a:endParaRPr lang="en-US"/>
          </a:p>
        </p:txBody>
      </p:sp>
      <p:sp>
        <p:nvSpPr>
          <p:cNvPr id="4103" name="Rectangle 7">
            <a:extLst>
              <a:ext uri="{FF2B5EF4-FFF2-40B4-BE49-F238E27FC236}">
                <a16:creationId xmlns:a16="http://schemas.microsoft.com/office/drawing/2014/main" id="{52A5BE84-4087-52DE-6795-DF8C5EDAEA59}"/>
              </a:ext>
            </a:extLst>
          </p:cNvPr>
          <p:cNvSpPr>
            <a:spLocks noGrp="1" noChangeArrowheads="1"/>
          </p:cNvSpPr>
          <p:nvPr>
            <p:ph type="sldNum" sz="quarter" idx="5"/>
          </p:nvPr>
        </p:nvSpPr>
        <p:spPr bwMode="auto">
          <a:xfrm>
            <a:off x="3976688" y="8748713"/>
            <a:ext cx="3022600" cy="455612"/>
          </a:xfrm>
          <a:prstGeom prst="rect">
            <a:avLst/>
          </a:prstGeom>
          <a:noFill/>
          <a:ln w="9525">
            <a:noFill/>
            <a:miter lim="800000"/>
            <a:headEnd/>
            <a:tailEnd/>
          </a:ln>
          <a:effectLst/>
        </p:spPr>
        <p:txBody>
          <a:bodyPr vert="horz" wrap="square" lIns="92567" tIns="46283" rIns="92567" bIns="46283" numCol="1" anchor="b" anchorCtr="0" compatLnSpc="1">
            <a:prstTxWarp prst="textNoShape">
              <a:avLst/>
            </a:prstTxWarp>
          </a:bodyPr>
          <a:lstStyle>
            <a:lvl1pPr algn="r">
              <a:defRPr sz="1200"/>
            </a:lvl1pPr>
          </a:lstStyle>
          <a:p>
            <a:fld id="{44576C09-2AFC-624E-8831-11E1AD719A1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76C09-2AFC-624E-8831-11E1AD719A10}" type="slidenum">
              <a:rPr lang="en-US" altLang="en-US" smtClean="0"/>
              <a:pPr/>
              <a:t>1</a:t>
            </a:fld>
            <a:endParaRPr lang="en-US" altLang="en-US"/>
          </a:p>
        </p:txBody>
      </p:sp>
    </p:spTree>
    <p:extLst>
      <p:ext uri="{BB962C8B-B14F-4D97-AF65-F5344CB8AC3E}">
        <p14:creationId xmlns:p14="http://schemas.microsoft.com/office/powerpoint/2010/main" val="585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32707" y="2860891"/>
            <a:ext cx="36050429" cy="15427114"/>
          </a:xfrm>
        </p:spPr>
        <p:txBody>
          <a:bodyPr anchor="b">
            <a:normAutofit/>
          </a:bodyPr>
          <a:lstStyle>
            <a:lvl1pPr algn="ctr">
              <a:defRPr sz="19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a:p>
        </p:txBody>
      </p:sp>
      <p:sp>
        <p:nvSpPr>
          <p:cNvPr id="3" name="Subtitle 2"/>
          <p:cNvSpPr>
            <a:spLocks noGrp="1"/>
          </p:cNvSpPr>
          <p:nvPr>
            <p:ph type="subTitle" idx="1"/>
          </p:nvPr>
        </p:nvSpPr>
        <p:spPr>
          <a:xfrm>
            <a:off x="3932707" y="18653760"/>
            <a:ext cx="36050429" cy="10651718"/>
          </a:xfrm>
        </p:spPr>
        <p:txBody>
          <a:bodyPr anchor="t">
            <a:normAutofit/>
          </a:bodyPr>
          <a:lstStyle>
            <a:lvl1pPr marL="0" indent="0" algn="ctr">
              <a:buNone/>
              <a:defRPr sz="8640">
                <a:solidFill>
                  <a:schemeClr val="tx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87B1ED1-4881-5E4F-B9E7-1CEBC743A923}" type="slidenum">
              <a:rPr lang="en-US" altLang="en-US" smtClean="0"/>
              <a:pPr/>
              <a:t>‹#›</a:t>
            </a:fld>
            <a:endParaRPr lang="en-US" altLang="en-US"/>
          </a:p>
        </p:txBody>
      </p:sp>
    </p:spTree>
    <p:extLst>
      <p:ext uri="{BB962C8B-B14F-4D97-AF65-F5344CB8AC3E}">
        <p14:creationId xmlns:p14="http://schemas.microsoft.com/office/powerpoint/2010/main" val="390708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4852" y="21011930"/>
            <a:ext cx="35582434" cy="4356024"/>
          </a:xfrm>
        </p:spPr>
        <p:txBody>
          <a:bodyPr anchor="b">
            <a:normAutofit/>
          </a:bodyPr>
          <a:lstStyle>
            <a:lvl1pPr algn="l">
              <a:defRPr sz="9600" b="0"/>
            </a:lvl1pPr>
          </a:lstStyle>
          <a:p>
            <a:r>
              <a:rPr lang="en-GB"/>
              <a:t>Click to edit Master title style</a:t>
            </a:r>
            <a:endParaRPr lang="en-US"/>
          </a:p>
        </p:txBody>
      </p:sp>
      <p:sp>
        <p:nvSpPr>
          <p:cNvPr id="3" name="Picture Placeholder 2"/>
          <p:cNvSpPr>
            <a:spLocks noGrp="1" noChangeAspect="1"/>
          </p:cNvSpPr>
          <p:nvPr>
            <p:ph type="pic" idx="1"/>
          </p:nvPr>
        </p:nvSpPr>
        <p:spPr>
          <a:xfrm>
            <a:off x="4404857" y="4781702"/>
            <a:ext cx="35046850" cy="143094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GB"/>
              <a:t>Click icon to add picture</a:t>
            </a:r>
            <a:endParaRPr lang="en-US"/>
          </a:p>
        </p:txBody>
      </p:sp>
      <p:sp>
        <p:nvSpPr>
          <p:cNvPr id="4" name="Text Placeholder 3"/>
          <p:cNvSpPr>
            <a:spLocks noGrp="1"/>
          </p:cNvSpPr>
          <p:nvPr>
            <p:ph type="body" sz="half" idx="2"/>
          </p:nvPr>
        </p:nvSpPr>
        <p:spPr>
          <a:xfrm>
            <a:off x="4404852" y="25367952"/>
            <a:ext cx="35582434" cy="3921936"/>
          </a:xfrm>
        </p:spPr>
        <p:txBody>
          <a:bodyPr>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4404855" y="29670454"/>
            <a:ext cx="25618934" cy="1752600"/>
          </a:xfrm>
        </p:spPr>
        <p:txBody>
          <a:bodyPr/>
          <a:lstStyle/>
          <a:p>
            <a:pPr>
              <a:defRPr/>
            </a:pPr>
            <a:endParaRPr lang="en-US"/>
          </a:p>
        </p:txBody>
      </p:sp>
      <p:sp>
        <p:nvSpPr>
          <p:cNvPr id="7" name="Slide Number Placeholder 6"/>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360029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928066" y="2860886"/>
            <a:ext cx="36055075" cy="15061354"/>
          </a:xfrm>
        </p:spPr>
        <p:txBody>
          <a:bodyPr anchor="ctr">
            <a:normAutofit/>
          </a:bodyPr>
          <a:lstStyle>
            <a:lvl1pPr algn="l">
              <a:defRPr sz="13440" b="0" cap="all"/>
            </a:lvl1pPr>
          </a:lstStyle>
          <a:p>
            <a:r>
              <a:rPr lang="en-GB"/>
              <a:t>Click to edit Master title style</a:t>
            </a:r>
            <a:endParaRPr lang="en-US"/>
          </a:p>
        </p:txBody>
      </p:sp>
      <p:sp>
        <p:nvSpPr>
          <p:cNvPr id="3" name="Text Placeholder 2"/>
          <p:cNvSpPr>
            <a:spLocks noGrp="1"/>
          </p:cNvSpPr>
          <p:nvPr>
            <p:ph type="body" idx="1"/>
          </p:nvPr>
        </p:nvSpPr>
        <p:spPr>
          <a:xfrm>
            <a:off x="3928066" y="20848320"/>
            <a:ext cx="36055075" cy="8441568"/>
          </a:xfrm>
        </p:spPr>
        <p:txBody>
          <a:bodyPr anchor="ctr">
            <a:normAutofit/>
          </a:bodyPr>
          <a:lstStyle>
            <a:lvl1pPr marL="0" indent="0" algn="l">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2188618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802329" y="412932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a:solidFill>
                  <a:schemeClr val="accent1"/>
                </a:solidFill>
              </a:rPr>
              <a:t>“</a:t>
            </a:r>
          </a:p>
        </p:txBody>
      </p:sp>
      <p:sp>
        <p:nvSpPr>
          <p:cNvPr id="15" name="TextBox 14"/>
          <p:cNvSpPr txBox="1"/>
          <p:nvPr/>
        </p:nvSpPr>
        <p:spPr>
          <a:xfrm>
            <a:off x="37866348" y="1433243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a:solidFill>
                  <a:schemeClr val="accent1"/>
                </a:solidFill>
              </a:rPr>
              <a:t>”</a:t>
            </a:r>
          </a:p>
        </p:txBody>
      </p:sp>
      <p:sp>
        <p:nvSpPr>
          <p:cNvPr id="2" name="Title 1"/>
          <p:cNvSpPr>
            <a:spLocks noGrp="1"/>
          </p:cNvSpPr>
          <p:nvPr>
            <p:ph type="title"/>
          </p:nvPr>
        </p:nvSpPr>
        <p:spPr>
          <a:xfrm>
            <a:off x="5207724" y="2860889"/>
            <a:ext cx="33475752" cy="14611579"/>
          </a:xfrm>
        </p:spPr>
        <p:txBody>
          <a:bodyPr anchor="ctr">
            <a:normAutofit/>
          </a:bodyPr>
          <a:lstStyle>
            <a:lvl1pPr algn="l">
              <a:defRPr sz="13440" b="0" cap="all">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6030893" y="17522909"/>
            <a:ext cx="31829414" cy="1828800"/>
          </a:xfrm>
        </p:spPr>
        <p:txBody>
          <a:bodyPr anchor="ctr">
            <a:normAutofit/>
          </a:bodyPr>
          <a:lstStyle>
            <a:lvl1pPr marL="0" indent="0">
              <a:buFontTx/>
              <a:buNone/>
              <a:defRPr sz="672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GB"/>
              <a:t>Click to edit Master text styles</a:t>
            </a:r>
          </a:p>
        </p:txBody>
      </p:sp>
      <p:sp>
        <p:nvSpPr>
          <p:cNvPr id="3" name="Text Placeholder 2"/>
          <p:cNvSpPr>
            <a:spLocks noGrp="1"/>
          </p:cNvSpPr>
          <p:nvPr>
            <p:ph type="body" idx="1"/>
          </p:nvPr>
        </p:nvSpPr>
        <p:spPr>
          <a:xfrm>
            <a:off x="3928068" y="22277789"/>
            <a:ext cx="36055070" cy="6949440"/>
          </a:xfrm>
        </p:spPr>
        <p:txBody>
          <a:bodyPr anchor="ctr">
            <a:normAutofit/>
          </a:bodyPr>
          <a:lstStyle>
            <a:lvl1pPr marL="0" indent="0" algn="l">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38662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928066" y="17297117"/>
            <a:ext cx="36059222" cy="7050240"/>
          </a:xfrm>
        </p:spPr>
        <p:txBody>
          <a:bodyPr anchor="b">
            <a:normAutofit/>
          </a:bodyPr>
          <a:lstStyle>
            <a:lvl1pPr algn="l">
              <a:defRPr sz="13440" b="0" cap="all"/>
            </a:lvl1pPr>
          </a:lstStyle>
          <a:p>
            <a:r>
              <a:rPr lang="en-GB"/>
              <a:t>Click to edit Master title style</a:t>
            </a:r>
            <a:endParaRPr lang="en-US"/>
          </a:p>
        </p:txBody>
      </p:sp>
      <p:sp>
        <p:nvSpPr>
          <p:cNvPr id="3" name="Text Placeholder 2"/>
          <p:cNvSpPr>
            <a:spLocks noGrp="1"/>
          </p:cNvSpPr>
          <p:nvPr>
            <p:ph type="body" idx="1"/>
          </p:nvPr>
        </p:nvSpPr>
        <p:spPr>
          <a:xfrm>
            <a:off x="3940875" y="24347357"/>
            <a:ext cx="36059227" cy="4942531"/>
          </a:xfrm>
        </p:spPr>
        <p:txBody>
          <a:bodyPr anchor="t">
            <a:normAutofit/>
          </a:bodyPr>
          <a:lstStyle>
            <a:lvl1pPr marL="0" indent="0" algn="l">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47705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2802329" y="361848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a:solidFill>
                  <a:schemeClr val="accent1"/>
                </a:solidFill>
              </a:rPr>
              <a:t>“</a:t>
            </a:r>
          </a:p>
        </p:txBody>
      </p:sp>
      <p:sp>
        <p:nvSpPr>
          <p:cNvPr id="16" name="TextBox 15"/>
          <p:cNvSpPr txBox="1"/>
          <p:nvPr/>
        </p:nvSpPr>
        <p:spPr>
          <a:xfrm>
            <a:off x="37860271" y="1382159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a:solidFill>
                  <a:schemeClr val="accent1"/>
                </a:solidFill>
              </a:rPr>
              <a:t>”</a:t>
            </a:r>
          </a:p>
        </p:txBody>
      </p:sp>
      <p:sp>
        <p:nvSpPr>
          <p:cNvPr id="2" name="Title 1"/>
          <p:cNvSpPr>
            <a:spLocks noGrp="1"/>
          </p:cNvSpPr>
          <p:nvPr>
            <p:ph type="title"/>
          </p:nvPr>
        </p:nvSpPr>
        <p:spPr>
          <a:xfrm>
            <a:off x="5207724" y="2860889"/>
            <a:ext cx="33475752" cy="13652971"/>
          </a:xfrm>
        </p:spPr>
        <p:txBody>
          <a:bodyPr anchor="ctr">
            <a:normAutofit/>
          </a:bodyPr>
          <a:lstStyle>
            <a:lvl1pPr algn="l">
              <a:defRPr sz="13440" b="0" cap="all">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3928066" y="18653760"/>
            <a:ext cx="36059222" cy="5057578"/>
          </a:xfrm>
        </p:spPr>
        <p:txBody>
          <a:bodyPr vert="horz" lIns="91440" tIns="45720" rIns="91440" bIns="45720" rtlCol="0" anchor="b">
            <a:normAutofit/>
          </a:bodyPr>
          <a:lstStyle>
            <a:lvl1pPr>
              <a:buNone/>
              <a:defRPr lang="en-US" sz="96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3928066" y="23711338"/>
            <a:ext cx="36059222" cy="5578550"/>
          </a:xfrm>
        </p:spPr>
        <p:txBody>
          <a:bodyPr anchor="t">
            <a:normAutofit/>
          </a:bodyPr>
          <a:lstStyle>
            <a:lvl1pPr marL="0" indent="0" algn="l">
              <a:buNone/>
              <a:defRPr sz="7680">
                <a:solidFill>
                  <a:schemeClr val="tx1"/>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487228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928063" y="2860889"/>
            <a:ext cx="36055070" cy="13232558"/>
          </a:xfrm>
        </p:spPr>
        <p:txBody>
          <a:bodyPr vert="horz" lIns="91440" tIns="45720" rIns="91440" bIns="45720" rtlCol="0" anchor="ctr">
            <a:normAutofit/>
          </a:bodyPr>
          <a:lstStyle>
            <a:lvl1pPr>
              <a:defRPr lang="en-US" sz="13440" b="0" dirty="0"/>
            </a:lvl1pPr>
          </a:lstStyle>
          <a:p>
            <a:pPr marL="0" lvl="0"/>
            <a:r>
              <a:rPr lang="en-GB"/>
              <a:t>Click to edit Master title style</a:t>
            </a:r>
            <a:endParaRPr lang="en-US"/>
          </a:p>
        </p:txBody>
      </p:sp>
      <p:sp>
        <p:nvSpPr>
          <p:cNvPr id="10" name="Text Placeholder 9"/>
          <p:cNvSpPr>
            <a:spLocks noGrp="1"/>
          </p:cNvSpPr>
          <p:nvPr>
            <p:ph type="body" sz="quarter" idx="13"/>
          </p:nvPr>
        </p:nvSpPr>
        <p:spPr>
          <a:xfrm>
            <a:off x="3928063" y="17678119"/>
            <a:ext cx="36055070" cy="5036558"/>
          </a:xfrm>
        </p:spPr>
        <p:txBody>
          <a:bodyPr vert="horz" lIns="91440" tIns="45720" rIns="91440" bIns="45720" rtlCol="0" anchor="b">
            <a:normAutofit/>
          </a:bodyPr>
          <a:lstStyle>
            <a:lvl1pPr>
              <a:buNone/>
              <a:defRPr lang="en-US" sz="1152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3928065" y="22714675"/>
            <a:ext cx="36055066" cy="6575213"/>
          </a:xfrm>
        </p:spPr>
        <p:txBody>
          <a:bodyPr anchor="t">
            <a:normAutofit/>
          </a:bodyPr>
          <a:lstStyle>
            <a:lvl1pPr marL="0" indent="0" algn="l">
              <a:buNone/>
              <a:defRPr sz="7680">
                <a:solidFill>
                  <a:schemeClr val="tx1"/>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10369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3928068" y="2860886"/>
            <a:ext cx="36055070" cy="629990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169C608-4210-9348-900E-2CA30A6B6F1D}" type="slidenum">
              <a:rPr lang="en-US" altLang="en-US" smtClean="0"/>
              <a:pPr/>
              <a:t>‹#›</a:t>
            </a:fld>
            <a:endParaRPr lang="en-US" altLang="en-US"/>
          </a:p>
        </p:txBody>
      </p:sp>
    </p:spTree>
    <p:extLst>
      <p:ext uri="{BB962C8B-B14F-4D97-AF65-F5344CB8AC3E}">
        <p14:creationId xmlns:p14="http://schemas.microsoft.com/office/powerpoint/2010/main" val="4024370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48198" y="2860886"/>
            <a:ext cx="8534938" cy="26429002"/>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928068" y="2860886"/>
            <a:ext cx="26995858" cy="2642900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B5EAA6-731D-754C-AFAD-E2644F957E40}" type="slidenum">
              <a:rPr lang="en-US" altLang="en-US" smtClean="0"/>
              <a:pPr/>
              <a:t>‹#›</a:t>
            </a:fld>
            <a:endParaRPr lang="en-US" altLang="en-US"/>
          </a:p>
        </p:txBody>
      </p:sp>
    </p:spTree>
    <p:extLst>
      <p:ext uri="{BB962C8B-B14F-4D97-AF65-F5344CB8AC3E}">
        <p14:creationId xmlns:p14="http://schemas.microsoft.com/office/powerpoint/2010/main" val="422701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176299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32707" y="15699353"/>
            <a:ext cx="36050429" cy="8751864"/>
          </a:xfrm>
        </p:spPr>
        <p:txBody>
          <a:bodyPr anchor="b">
            <a:normAutofit/>
          </a:bodyPr>
          <a:lstStyle>
            <a:lvl1pPr algn="r">
              <a:defRPr sz="13440" b="0" cap="all"/>
            </a:lvl1pPr>
          </a:lstStyle>
          <a:p>
            <a:r>
              <a:rPr lang="en-GB"/>
              <a:t>Click to edit Master title style</a:t>
            </a:r>
            <a:endParaRPr lang="en-US"/>
          </a:p>
        </p:txBody>
      </p:sp>
      <p:sp>
        <p:nvSpPr>
          <p:cNvPr id="3" name="Text Placeholder 2"/>
          <p:cNvSpPr>
            <a:spLocks noGrp="1"/>
          </p:cNvSpPr>
          <p:nvPr>
            <p:ph type="body" idx="1"/>
          </p:nvPr>
        </p:nvSpPr>
        <p:spPr>
          <a:xfrm>
            <a:off x="3932707" y="24498288"/>
            <a:ext cx="36050429" cy="4791600"/>
          </a:xfrm>
        </p:spPr>
        <p:txBody>
          <a:bodyPr anchor="t">
            <a:normAutofit/>
          </a:bodyPr>
          <a:lstStyle>
            <a:lvl1pPr marL="0" indent="0" algn="r">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DCBC95C-72A6-F94C-A662-C4E25AA09711}" type="slidenum">
              <a:rPr lang="en-US" altLang="en-US" smtClean="0"/>
              <a:pPr/>
              <a:t>‹#›</a:t>
            </a:fld>
            <a:endParaRPr lang="en-US" altLang="en-US"/>
          </a:p>
        </p:txBody>
      </p:sp>
    </p:spTree>
    <p:extLst>
      <p:ext uri="{BB962C8B-B14F-4D97-AF65-F5344CB8AC3E}">
        <p14:creationId xmlns:p14="http://schemas.microsoft.com/office/powerpoint/2010/main" val="19632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928068" y="9892313"/>
            <a:ext cx="17688350" cy="19350389"/>
          </a:xfrm>
        </p:spPr>
        <p:txBody>
          <a:bodyPr>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22274787" y="9892310"/>
            <a:ext cx="17708347" cy="19350384"/>
          </a:xfrm>
        </p:spPr>
        <p:txBody>
          <a:bodyPr>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5FA1724-1A20-0C47-8ADD-E9C52B7DD2A5}" type="slidenum">
              <a:rPr lang="en-US" altLang="en-US" smtClean="0"/>
              <a:pPr/>
              <a:t>‹#›</a:t>
            </a:fld>
            <a:endParaRPr lang="en-US" altLang="en-US"/>
          </a:p>
        </p:txBody>
      </p:sp>
    </p:spTree>
    <p:extLst>
      <p:ext uri="{BB962C8B-B14F-4D97-AF65-F5344CB8AC3E}">
        <p14:creationId xmlns:p14="http://schemas.microsoft.com/office/powerpoint/2010/main" val="189536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310271" y="9892310"/>
            <a:ext cx="16306142" cy="3521261"/>
          </a:xfrm>
        </p:spPr>
        <p:txBody>
          <a:bodyPr anchor="b">
            <a:noAutofit/>
          </a:bodyPr>
          <a:lstStyle>
            <a:lvl1pPr marL="0" indent="0">
              <a:buNone/>
              <a:defRPr sz="1056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4" name="Content Placeholder 3"/>
          <p:cNvSpPr>
            <a:spLocks noGrp="1"/>
          </p:cNvSpPr>
          <p:nvPr>
            <p:ph sz="half" idx="2"/>
          </p:nvPr>
        </p:nvSpPr>
        <p:spPr>
          <a:xfrm>
            <a:off x="3928068" y="13372932"/>
            <a:ext cx="17688350" cy="15916958"/>
          </a:xfrm>
        </p:spPr>
        <p:txBody>
          <a:bodyPr anchor="t">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23568720" y="9892313"/>
            <a:ext cx="16414416" cy="3480619"/>
          </a:xfrm>
        </p:spPr>
        <p:txBody>
          <a:bodyPr anchor="b">
            <a:noAutofit/>
          </a:bodyPr>
          <a:lstStyle>
            <a:lvl1pPr marL="0" indent="0">
              <a:buNone/>
              <a:defRPr sz="1056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6" name="Content Placeholder 5"/>
          <p:cNvSpPr>
            <a:spLocks noGrp="1"/>
          </p:cNvSpPr>
          <p:nvPr>
            <p:ph sz="quarter" idx="4"/>
          </p:nvPr>
        </p:nvSpPr>
        <p:spPr>
          <a:xfrm>
            <a:off x="22219992" y="13372932"/>
            <a:ext cx="17767296" cy="15916958"/>
          </a:xfrm>
        </p:spPr>
        <p:txBody>
          <a:bodyPr anchor="t">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173562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480"/>
            </a:lvl1p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6D5BFB2-064F-E54E-94D8-029B4F01B884}" type="slidenum">
              <a:rPr lang="en-US" altLang="en-US" smtClean="0"/>
              <a:pPr/>
              <a:t>‹#›</a:t>
            </a:fld>
            <a:endParaRPr lang="en-US" altLang="en-US"/>
          </a:p>
        </p:txBody>
      </p:sp>
    </p:spTree>
    <p:extLst>
      <p:ext uri="{BB962C8B-B14F-4D97-AF65-F5344CB8AC3E}">
        <p14:creationId xmlns:p14="http://schemas.microsoft.com/office/powerpoint/2010/main" val="373461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B2407F-9D8D-7A4E-8293-09D796BCB56D}" type="slidenum">
              <a:rPr lang="en-US" altLang="en-US" smtClean="0"/>
              <a:pPr/>
              <a:t>‹#›</a:t>
            </a:fld>
            <a:endParaRPr lang="en-US" altLang="en-US"/>
          </a:p>
        </p:txBody>
      </p:sp>
    </p:spTree>
    <p:extLst>
      <p:ext uri="{BB962C8B-B14F-4D97-AF65-F5344CB8AC3E}">
        <p14:creationId xmlns:p14="http://schemas.microsoft.com/office/powerpoint/2010/main" val="133272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28068" y="8423654"/>
            <a:ext cx="13101710" cy="6583680"/>
          </a:xfrm>
        </p:spPr>
        <p:txBody>
          <a:bodyPr anchor="b">
            <a:normAutofit/>
          </a:bodyPr>
          <a:lstStyle>
            <a:lvl1pPr algn="l">
              <a:defRPr sz="10560" b="0"/>
            </a:lvl1pPr>
          </a:lstStyle>
          <a:p>
            <a:r>
              <a:rPr lang="en-GB"/>
              <a:t>Click to edit Master title style</a:t>
            </a:r>
            <a:endParaRPr lang="en-US"/>
          </a:p>
        </p:txBody>
      </p:sp>
      <p:sp>
        <p:nvSpPr>
          <p:cNvPr id="3" name="Content Placeholder 2"/>
          <p:cNvSpPr>
            <a:spLocks noGrp="1"/>
          </p:cNvSpPr>
          <p:nvPr>
            <p:ph idx="1"/>
          </p:nvPr>
        </p:nvSpPr>
        <p:spPr>
          <a:xfrm>
            <a:off x="18378509" y="2860889"/>
            <a:ext cx="21604627" cy="26428997"/>
          </a:xfrm>
        </p:spPr>
        <p:txBody>
          <a:bodyPr anchor="ctr">
            <a:normAutofit/>
          </a:bodyPr>
          <a:lstStyle>
            <a:lvl1pPr>
              <a:defRPr sz="8640"/>
            </a:lvl1pPr>
            <a:lvl2pPr>
              <a:defRPr sz="7680"/>
            </a:lvl2pPr>
            <a:lvl3pPr>
              <a:defRPr sz="6720"/>
            </a:lvl3pPr>
            <a:lvl4pPr>
              <a:defRPr sz="5760"/>
            </a:lvl4pPr>
            <a:lvl5pPr>
              <a:defRPr sz="5280"/>
            </a:lvl5pPr>
            <a:lvl6pPr>
              <a:defRPr sz="5280"/>
            </a:lvl6pPr>
            <a:lvl7pPr>
              <a:defRPr sz="5280"/>
            </a:lvl7pPr>
            <a:lvl8pPr>
              <a:defRPr sz="5280"/>
            </a:lvl8pPr>
            <a:lvl9pPr>
              <a:defRPr sz="528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3928068" y="15007334"/>
            <a:ext cx="13101710" cy="8778240"/>
          </a:xfrm>
        </p:spPr>
        <p:txBody>
          <a:bodyPr>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56B19A8-7F72-634A-A6F1-8F84209C9F9C}" type="slidenum">
              <a:rPr lang="en-US" altLang="en-US" smtClean="0"/>
              <a:pPr/>
              <a:t>‹#›</a:t>
            </a:fld>
            <a:endParaRPr lang="en-US" altLang="en-US"/>
          </a:p>
        </p:txBody>
      </p:sp>
    </p:spTree>
    <p:extLst>
      <p:ext uri="{BB962C8B-B14F-4D97-AF65-F5344CB8AC3E}">
        <p14:creationId xmlns:p14="http://schemas.microsoft.com/office/powerpoint/2010/main" val="407612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28068" y="9111691"/>
            <a:ext cx="21234254" cy="6583680"/>
          </a:xfrm>
        </p:spPr>
        <p:txBody>
          <a:bodyPr anchor="b">
            <a:normAutofit/>
          </a:bodyPr>
          <a:lstStyle>
            <a:lvl1pPr algn="l">
              <a:defRPr sz="11520" b="0"/>
            </a:lvl1pPr>
          </a:lstStyle>
          <a:p>
            <a:r>
              <a:rPr lang="en-GB"/>
              <a:t>Click to edit Master title style</a:t>
            </a:r>
            <a:endParaRPr lang="en-US"/>
          </a:p>
        </p:txBody>
      </p:sp>
      <p:sp>
        <p:nvSpPr>
          <p:cNvPr id="14" name="Picture Placeholder 2"/>
          <p:cNvSpPr>
            <a:spLocks noGrp="1" noChangeAspect="1"/>
          </p:cNvSpPr>
          <p:nvPr>
            <p:ph type="pic" idx="1"/>
          </p:nvPr>
        </p:nvSpPr>
        <p:spPr>
          <a:xfrm>
            <a:off x="26474121" y="-87782"/>
            <a:ext cx="12000298" cy="33137856"/>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GB"/>
              <a:t>Click icon to add picture</a:t>
            </a:r>
            <a:endParaRPr lang="en-US"/>
          </a:p>
        </p:txBody>
      </p:sp>
      <p:sp>
        <p:nvSpPr>
          <p:cNvPr id="4" name="Text Placeholder 3"/>
          <p:cNvSpPr>
            <a:spLocks noGrp="1"/>
          </p:cNvSpPr>
          <p:nvPr>
            <p:ph type="body" sz="half" idx="2"/>
          </p:nvPr>
        </p:nvSpPr>
        <p:spPr>
          <a:xfrm>
            <a:off x="3923129" y="15695371"/>
            <a:ext cx="21234254" cy="8778240"/>
          </a:xfrm>
        </p:spPr>
        <p:txBody>
          <a:bodyPr>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GB"/>
              <a:t>Click to edit Master text styles</a:t>
            </a:r>
          </a:p>
        </p:txBody>
      </p:sp>
      <p:sp>
        <p:nvSpPr>
          <p:cNvPr id="5" name="Date Placeholder 4"/>
          <p:cNvSpPr>
            <a:spLocks noGrp="1"/>
          </p:cNvSpPr>
          <p:nvPr>
            <p:ph type="dt" sz="half" idx="10"/>
          </p:nvPr>
        </p:nvSpPr>
        <p:spPr>
          <a:xfrm>
            <a:off x="21713515" y="29670454"/>
            <a:ext cx="3448810" cy="1752600"/>
          </a:xfrm>
        </p:spPr>
        <p:txBody>
          <a:bodyPr/>
          <a:lstStyle/>
          <a:p>
            <a:pPr>
              <a:defRPr/>
            </a:pPr>
            <a:endParaRPr lang="en-US"/>
          </a:p>
        </p:txBody>
      </p:sp>
      <p:sp>
        <p:nvSpPr>
          <p:cNvPr id="6" name="Footer Placeholder 5"/>
          <p:cNvSpPr>
            <a:spLocks noGrp="1"/>
          </p:cNvSpPr>
          <p:nvPr>
            <p:ph type="ftr" sz="quarter" idx="11"/>
          </p:nvPr>
        </p:nvSpPr>
        <p:spPr>
          <a:xfrm>
            <a:off x="3928070" y="29670454"/>
            <a:ext cx="17785440" cy="1752600"/>
          </a:xfrm>
        </p:spPr>
        <p:txBody>
          <a:bodyPr/>
          <a:lstStyle/>
          <a:p>
            <a:endParaRPr lang="en-US"/>
          </a:p>
        </p:txBody>
      </p:sp>
      <p:sp>
        <p:nvSpPr>
          <p:cNvPr id="7" name="Slide Number Placeholder 6"/>
          <p:cNvSpPr>
            <a:spLocks noGrp="1"/>
          </p:cNvSpPr>
          <p:nvPr>
            <p:ph type="sldNum" sz="quarter" idx="12"/>
          </p:nvPr>
        </p:nvSpPr>
        <p:spPr>
          <a:xfrm>
            <a:off x="38516458" y="29670451"/>
            <a:ext cx="1464893" cy="1580400"/>
          </a:xfrm>
        </p:spPr>
        <p:txBody>
          <a:bodyPr/>
          <a:lstStyle/>
          <a:p>
            <a:fld id="{8374E459-9F7B-9940-BBC7-33BC9642C59F}" type="slidenum">
              <a:rPr lang="en-US" altLang="en-US" smtClean="0"/>
              <a:pPr/>
              <a:t>‹#›</a:t>
            </a:fld>
            <a:endParaRPr lang="en-US" altLang="en-US"/>
          </a:p>
        </p:txBody>
      </p:sp>
    </p:spTree>
    <p:extLst>
      <p:ext uri="{BB962C8B-B14F-4D97-AF65-F5344CB8AC3E}">
        <p14:creationId xmlns:p14="http://schemas.microsoft.com/office/powerpoint/2010/main" val="402766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8068" y="2860886"/>
            <a:ext cx="36055070" cy="6299904"/>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3928070" y="9892310"/>
            <a:ext cx="36055066" cy="19397578"/>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31448199" y="29655650"/>
            <a:ext cx="6179827" cy="1752600"/>
          </a:xfrm>
          <a:prstGeom prst="rect">
            <a:avLst/>
          </a:prstGeom>
        </p:spPr>
        <p:txBody>
          <a:bodyPr vert="horz" lIns="91440" tIns="45720" rIns="91440" bIns="45720" rtlCol="0" anchor="ctr"/>
          <a:lstStyle>
            <a:lvl1pPr algn="r">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en-US"/>
          </a:p>
        </p:txBody>
      </p:sp>
      <p:sp>
        <p:nvSpPr>
          <p:cNvPr id="5" name="Footer Placeholder 4"/>
          <p:cNvSpPr>
            <a:spLocks noGrp="1"/>
          </p:cNvSpPr>
          <p:nvPr>
            <p:ph type="ftr" sz="quarter" idx="3"/>
          </p:nvPr>
        </p:nvSpPr>
        <p:spPr>
          <a:xfrm>
            <a:off x="3928068" y="29655650"/>
            <a:ext cx="26995858" cy="1752600"/>
          </a:xfrm>
          <a:prstGeom prst="rect">
            <a:avLst/>
          </a:prstGeom>
        </p:spPr>
        <p:txBody>
          <a:bodyPr vert="horz" lIns="91440" tIns="45720" rIns="91440" bIns="45720" rtlCol="0" anchor="ctr"/>
          <a:lstStyle>
            <a:lvl1pPr algn="l">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en-US"/>
          </a:p>
        </p:txBody>
      </p:sp>
      <p:sp>
        <p:nvSpPr>
          <p:cNvPr id="6" name="Slide Number Placeholder 5"/>
          <p:cNvSpPr>
            <a:spLocks noGrp="1"/>
          </p:cNvSpPr>
          <p:nvPr>
            <p:ph type="sldNum" sz="quarter" idx="4"/>
          </p:nvPr>
        </p:nvSpPr>
        <p:spPr>
          <a:xfrm>
            <a:off x="38002572" y="29655650"/>
            <a:ext cx="1984718" cy="1752600"/>
          </a:xfrm>
          <a:prstGeom prst="rect">
            <a:avLst/>
          </a:prstGeom>
        </p:spPr>
        <p:txBody>
          <a:bodyPr vert="horz" lIns="91440" tIns="45720" rIns="91440" bIns="45720" rtlCol="0" anchor="ctr"/>
          <a:lstStyle>
            <a:lvl1pPr algn="r">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fld id="{904EDBA3-C154-0546-97FA-BECFF2F7FCA9}" type="slidenum">
              <a:rPr lang="en-US" altLang="en-US" smtClean="0"/>
              <a:pPr/>
              <a:t>‹#›</a:t>
            </a:fld>
            <a:endParaRPr lang="en-US" altLang="en-US"/>
          </a:p>
        </p:txBody>
      </p:sp>
    </p:spTree>
    <p:extLst>
      <p:ext uri="{BB962C8B-B14F-4D97-AF65-F5344CB8AC3E}">
        <p14:creationId xmlns:p14="http://schemas.microsoft.com/office/powerpoint/2010/main" val="2896607987"/>
      </p:ext>
    </p:extLst>
  </p:cSld>
  <p:clrMap bg1="dk1" tx1="lt1" bg2="dk2" tx2="lt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 id="2147484407" r:id="rId12"/>
    <p:sldLayoutId id="2147484408" r:id="rId13"/>
    <p:sldLayoutId id="2147484409" r:id="rId14"/>
    <p:sldLayoutId id="2147484410" r:id="rId15"/>
    <p:sldLayoutId id="2147484411" r:id="rId16"/>
    <p:sldLayoutId id="2147484412" r:id="rId17"/>
  </p:sldLayoutIdLst>
  <p:txStyles>
    <p:titleStyle>
      <a:lvl1pPr algn="l" defTabSz="2194560" rtl="0" eaLnBrk="1" latinLnBrk="0" hangingPunct="1">
        <a:spcBef>
          <a:spcPct val="0"/>
        </a:spcBef>
        <a:buNone/>
        <a:defRPr sz="1344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accent1"/>
        </a:buClr>
        <a:buSzPct val="100000"/>
        <a:buFont typeface="Arial"/>
        <a:buChar char="•"/>
        <a:defRPr sz="864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3566160" indent="-1371600" algn="l" defTabSz="2194560" rtl="0" eaLnBrk="1" latinLnBrk="0" hangingPunct="1">
        <a:spcBef>
          <a:spcPct val="20000"/>
        </a:spcBef>
        <a:spcAft>
          <a:spcPts val="2880"/>
        </a:spcAft>
        <a:buClr>
          <a:schemeClr val="accent1"/>
        </a:buClr>
        <a:buSzPct val="100000"/>
        <a:buFont typeface="Arial"/>
        <a:buChar char="•"/>
        <a:defRPr sz="76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5760720" indent="-1371600" algn="l" defTabSz="2194560" rtl="0" eaLnBrk="1" latinLnBrk="0" hangingPunct="1">
        <a:spcBef>
          <a:spcPct val="20000"/>
        </a:spcBef>
        <a:spcAft>
          <a:spcPts val="2880"/>
        </a:spcAft>
        <a:buClr>
          <a:schemeClr val="accent1"/>
        </a:buClr>
        <a:buSzPct val="100000"/>
        <a:buFont typeface="Arial"/>
        <a:buChar char="•"/>
        <a:defRPr sz="672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7406640" indent="-822960" algn="l" defTabSz="2194560" rtl="0" eaLnBrk="1" latinLnBrk="0" hangingPunct="1">
        <a:spcBef>
          <a:spcPct val="20000"/>
        </a:spcBef>
        <a:spcAft>
          <a:spcPts val="2880"/>
        </a:spcAft>
        <a:buClr>
          <a:schemeClr val="accent1"/>
        </a:buClr>
        <a:buSzPct val="100000"/>
        <a:buFont typeface="Arial"/>
        <a:buChar char="•"/>
        <a:defRPr sz="672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9601200" indent="-822960" algn="l" defTabSz="2194560" rtl="0" eaLnBrk="1" latinLnBrk="0" hangingPunct="1">
        <a:spcBef>
          <a:spcPct val="20000"/>
        </a:spcBef>
        <a:spcAft>
          <a:spcPts val="2880"/>
        </a:spcAft>
        <a:buClr>
          <a:schemeClr val="accent1"/>
        </a:buClr>
        <a:buSzPct val="100000"/>
        <a:buFont typeface="Arial"/>
        <a:buChar char="•"/>
        <a:defRPr sz="576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2070080" indent="-1097280" algn="l" defTabSz="2194560" rtl="0" eaLnBrk="1" latinLnBrk="0" hangingPunct="1">
        <a:spcBef>
          <a:spcPct val="20000"/>
        </a:spcBef>
        <a:spcAft>
          <a:spcPts val="2880"/>
        </a:spcAft>
        <a:buClr>
          <a:schemeClr val="accent1"/>
        </a:buClr>
        <a:buSzPct val="100000"/>
        <a:buFont typeface="Arial"/>
        <a:buChar char="•"/>
        <a:defRPr sz="52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14264640" indent="-1097280" algn="l" defTabSz="2194560" rtl="0" eaLnBrk="1" latinLnBrk="0" hangingPunct="1">
        <a:spcBef>
          <a:spcPct val="20000"/>
        </a:spcBef>
        <a:spcAft>
          <a:spcPts val="2880"/>
        </a:spcAft>
        <a:buClr>
          <a:schemeClr val="accent1"/>
        </a:buClr>
        <a:buSzPct val="100000"/>
        <a:buFont typeface="Arial"/>
        <a:buChar char="•"/>
        <a:defRPr sz="52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16459200" indent="-1097280" algn="l" defTabSz="2194560" rtl="0" eaLnBrk="1" latinLnBrk="0" hangingPunct="1">
        <a:spcBef>
          <a:spcPct val="20000"/>
        </a:spcBef>
        <a:spcAft>
          <a:spcPts val="2880"/>
        </a:spcAft>
        <a:buClr>
          <a:schemeClr val="accent1"/>
        </a:buClr>
        <a:buSzPct val="100000"/>
        <a:buFont typeface="Arial"/>
        <a:buChar char="•"/>
        <a:defRPr sz="52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18653760" indent="-1097280" algn="l" defTabSz="2194560" rtl="0" eaLnBrk="1" latinLnBrk="0" hangingPunct="1">
        <a:spcBef>
          <a:spcPct val="20000"/>
        </a:spcBef>
        <a:spcAft>
          <a:spcPts val="2880"/>
        </a:spcAft>
        <a:buClr>
          <a:schemeClr val="accent1"/>
        </a:buClr>
        <a:buSzPct val="100000"/>
        <a:buFont typeface="Arial"/>
        <a:buChar char="•"/>
        <a:defRPr sz="52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who.int/europe/news/item/03-02-2021-world-cancer-day-know-the-facts-tobacco-and-alcohol-both-cause-cancer" TargetMode="External"/><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hyperlink" Target="https://gis.cdc.gov/Cancer/USCS/?CDC_AA_refVal=https%3A%2F%2Fwww.cdc.gov%2Fc%20ancer%2Fdataviz%2Findex.htm#/RiskFactor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94" name="Text Box 146">
            <a:extLst>
              <a:ext uri="{FF2B5EF4-FFF2-40B4-BE49-F238E27FC236}">
                <a16:creationId xmlns:a16="http://schemas.microsoft.com/office/drawing/2014/main" id="{20AB3E7F-BB96-CB68-BF25-C51F4E012AAB}"/>
              </a:ext>
            </a:extLst>
          </p:cNvPr>
          <p:cNvSpPr txBox="1">
            <a:spLocks noChangeArrowheads="1"/>
          </p:cNvSpPr>
          <p:nvPr/>
        </p:nvSpPr>
        <p:spPr bwMode="auto">
          <a:xfrm>
            <a:off x="722243" y="131704"/>
            <a:ext cx="41834651" cy="3077976"/>
          </a:xfrm>
          <a:prstGeom prst="rect">
            <a:avLst/>
          </a:prstGeom>
          <a:solidFill>
            <a:schemeClr val="accent6">
              <a:lumMod val="60000"/>
              <a:lumOff val="40000"/>
            </a:schemeClr>
          </a:solidFill>
          <a:ln w="9525">
            <a:noFill/>
            <a:miter lim="800000"/>
            <a:headEnd/>
            <a:tailEnd/>
          </a:ln>
          <a:effectLst/>
        </p:spPr>
        <p:txBody>
          <a:bodyPr wrap="square" lIns="61170" tIns="30584" rIns="61170" bIns="30584">
            <a:spAutoFit/>
          </a:bodyPr>
          <a:lstStyle/>
          <a:p>
            <a:pPr algn="ctr" defTabSz="612775">
              <a:defRPr/>
            </a:pPr>
            <a:r>
              <a:rPr lang="pl-PL" sz="8800" b="1" dirty="0">
                <a:solidFill>
                  <a:srgbClr val="002060"/>
                </a:solidFill>
                <a:latin typeface="Arial" charset="0"/>
                <a:cs typeface="+mn-cs"/>
              </a:rPr>
              <a:t> </a:t>
            </a:r>
            <a:endParaRPr lang="en-US" sz="5400" b="1" dirty="0">
              <a:solidFill>
                <a:srgbClr val="002060"/>
              </a:solidFill>
              <a:latin typeface="Arial" charset="0"/>
              <a:cs typeface="+mn-cs"/>
            </a:endParaRPr>
          </a:p>
          <a:p>
            <a:pPr algn="ctr" defTabSz="612775">
              <a:defRPr/>
            </a:pPr>
            <a:endParaRPr lang="pl-PL" sz="3600" b="1" i="1" dirty="0">
              <a:solidFill>
                <a:srgbClr val="002060"/>
              </a:solidFill>
              <a:latin typeface="Arial" charset="0"/>
            </a:endParaRPr>
          </a:p>
          <a:p>
            <a:pPr algn="ctr" defTabSz="612775">
              <a:defRPr/>
            </a:pPr>
            <a:r>
              <a:rPr lang="pl-PL" sz="3600" b="1" i="1" dirty="0">
                <a:solidFill>
                  <a:srgbClr val="002060"/>
                </a:solidFill>
                <a:latin typeface="Arial" charset="0"/>
              </a:rPr>
              <a:t>Sana Kausar Habiya  and Sanjana Motte Vishwanatha</a:t>
            </a:r>
            <a:endParaRPr lang="pl-PL" sz="3600" b="1" i="1" dirty="0">
              <a:solidFill>
                <a:srgbClr val="002060"/>
              </a:solidFill>
              <a:latin typeface="Arial" charset="0"/>
              <a:cs typeface="+mn-cs"/>
            </a:endParaRPr>
          </a:p>
          <a:p>
            <a:pPr algn="ctr" defTabSz="612775">
              <a:defRPr/>
            </a:pPr>
            <a:r>
              <a:rPr lang="pl-PL" sz="3600" b="1" i="1" dirty="0">
                <a:solidFill>
                  <a:srgbClr val="002060"/>
                </a:solidFill>
                <a:latin typeface="Arial" charset="0"/>
                <a:cs typeface="+mn-cs"/>
              </a:rPr>
              <a:t>Northeastern Illinois University</a:t>
            </a:r>
            <a:endParaRPr lang="en-US" sz="3600" b="1" dirty="0">
              <a:solidFill>
                <a:srgbClr val="002060"/>
              </a:solidFill>
              <a:latin typeface="Arial" charset="0"/>
              <a:cs typeface="+mn-cs"/>
            </a:endParaRPr>
          </a:p>
        </p:txBody>
      </p:sp>
      <p:sp>
        <p:nvSpPr>
          <p:cNvPr id="9220" name="Text Box 148">
            <a:extLst>
              <a:ext uri="{FF2B5EF4-FFF2-40B4-BE49-F238E27FC236}">
                <a16:creationId xmlns:a16="http://schemas.microsoft.com/office/drawing/2014/main" id="{7843FFBF-0EEC-5404-FD46-85994C2B1CB9}"/>
              </a:ext>
            </a:extLst>
          </p:cNvPr>
          <p:cNvSpPr txBox="1">
            <a:spLocks noChangeArrowheads="1"/>
          </p:cNvSpPr>
          <p:nvPr/>
        </p:nvSpPr>
        <p:spPr bwMode="auto">
          <a:xfrm>
            <a:off x="19865975" y="4710113"/>
            <a:ext cx="431800"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5405" tIns="107703" rIns="215405" bIns="107703">
            <a:spAutoFit/>
          </a:bodyPr>
          <a:lstStyle>
            <a:lvl1pPr defTabSz="2154238">
              <a:spcBef>
                <a:spcPct val="20000"/>
              </a:spcBef>
              <a:buFont typeface="Arial" panose="020B0604020202020204" pitchFamily="34" charset="0"/>
              <a:buChar char="•"/>
              <a:defRPr sz="8600" i="1">
                <a:solidFill>
                  <a:schemeClr val="tx1"/>
                </a:solidFill>
                <a:latin typeface="Candara" panose="020E0502030303020204" pitchFamily="34" charset="0"/>
              </a:defRPr>
            </a:lvl1pPr>
            <a:lvl2pPr marL="742950" indent="-285750" defTabSz="2154238">
              <a:spcBef>
                <a:spcPct val="20000"/>
              </a:spcBef>
              <a:buFont typeface="Arial" panose="020B0604020202020204" pitchFamily="34" charset="0"/>
              <a:buChar char="–"/>
              <a:defRPr sz="8600" i="1">
                <a:solidFill>
                  <a:schemeClr val="tx1"/>
                </a:solidFill>
                <a:latin typeface="Candara" panose="020E0502030303020204" pitchFamily="34" charset="0"/>
              </a:defRPr>
            </a:lvl2pPr>
            <a:lvl3pPr marL="1143000" indent="-228600" defTabSz="2154238">
              <a:spcBef>
                <a:spcPct val="20000"/>
              </a:spcBef>
              <a:buFont typeface="Arial" panose="020B0604020202020204" pitchFamily="34" charset="0"/>
              <a:buChar char="•"/>
              <a:defRPr sz="8600" i="1">
                <a:solidFill>
                  <a:schemeClr val="tx1"/>
                </a:solidFill>
                <a:latin typeface="Candara" panose="020E0502030303020204" pitchFamily="34" charset="0"/>
              </a:defRPr>
            </a:lvl3pPr>
            <a:lvl4pPr marL="1600200" indent="-228600" defTabSz="2154238">
              <a:spcBef>
                <a:spcPct val="20000"/>
              </a:spcBef>
              <a:buFont typeface="Arial" panose="020B0604020202020204" pitchFamily="34" charset="0"/>
              <a:buChar char="–"/>
              <a:defRPr sz="8600" i="1">
                <a:solidFill>
                  <a:schemeClr val="tx1"/>
                </a:solidFill>
                <a:latin typeface="Candara" panose="020E0502030303020204" pitchFamily="34" charset="0"/>
              </a:defRPr>
            </a:lvl4pPr>
            <a:lvl5pPr marL="2057400" indent="-228600" defTabSz="2154238">
              <a:spcBef>
                <a:spcPct val="20000"/>
              </a:spcBef>
              <a:buFont typeface="Arial" panose="020B0604020202020204" pitchFamily="34" charset="0"/>
              <a:buChar char="»"/>
              <a:defRPr sz="8600" i="1">
                <a:solidFill>
                  <a:schemeClr val="tx1"/>
                </a:solidFill>
                <a:latin typeface="Candara" panose="020E0502030303020204" pitchFamily="34" charset="0"/>
              </a:defRPr>
            </a:lvl5pPr>
            <a:lvl6pPr marL="2514600" indent="-228600" defTabSz="2154238"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6pPr>
            <a:lvl7pPr marL="2971800" indent="-228600" defTabSz="2154238"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7pPr>
            <a:lvl8pPr marL="3429000" indent="-228600" defTabSz="2154238"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8pPr>
            <a:lvl9pPr marL="3886200" indent="-228600" defTabSz="2154238"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9pPr>
          </a:lstStyle>
          <a:p>
            <a:pPr>
              <a:spcBef>
                <a:spcPct val="0"/>
              </a:spcBef>
              <a:buFontTx/>
              <a:buNone/>
            </a:pPr>
            <a:endParaRPr lang="en-US" altLang="en-US" sz="5700" i="0">
              <a:latin typeface="Times New Roman" panose="02020603050405020304" pitchFamily="18" charset="0"/>
            </a:endParaRPr>
          </a:p>
        </p:txBody>
      </p:sp>
      <p:sp>
        <p:nvSpPr>
          <p:cNvPr id="9230" name="TextBox 2">
            <a:extLst>
              <a:ext uri="{FF2B5EF4-FFF2-40B4-BE49-F238E27FC236}">
                <a16:creationId xmlns:a16="http://schemas.microsoft.com/office/drawing/2014/main" id="{E2C34A1E-45C8-7C7A-30C5-4E527EC08C9C}"/>
              </a:ext>
            </a:extLst>
          </p:cNvPr>
          <p:cNvSpPr txBox="1">
            <a:spLocks noChangeArrowheads="1"/>
          </p:cNvSpPr>
          <p:nvPr/>
        </p:nvSpPr>
        <p:spPr bwMode="auto">
          <a:xfrm>
            <a:off x="1201738" y="5934075"/>
            <a:ext cx="11591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8600" i="1">
                <a:solidFill>
                  <a:schemeClr val="tx1"/>
                </a:solidFill>
                <a:latin typeface="Candara" panose="020E0502030303020204" pitchFamily="34" charset="0"/>
              </a:defRPr>
            </a:lvl1pPr>
            <a:lvl2pPr marL="742950" indent="-285750">
              <a:spcBef>
                <a:spcPct val="20000"/>
              </a:spcBef>
              <a:buFont typeface="Arial" panose="020B0604020202020204" pitchFamily="34" charset="0"/>
              <a:buChar char="–"/>
              <a:defRPr sz="8600" i="1">
                <a:solidFill>
                  <a:schemeClr val="tx1"/>
                </a:solidFill>
                <a:latin typeface="Candara" panose="020E0502030303020204" pitchFamily="34" charset="0"/>
              </a:defRPr>
            </a:lvl2pPr>
            <a:lvl3pPr marL="1143000" indent="-228600">
              <a:spcBef>
                <a:spcPct val="20000"/>
              </a:spcBef>
              <a:buFont typeface="Arial" panose="020B0604020202020204" pitchFamily="34" charset="0"/>
              <a:buChar char="•"/>
              <a:defRPr sz="8600" i="1">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8600" i="1">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8600" i="1">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8600" i="1">
                <a:solidFill>
                  <a:schemeClr val="tx1"/>
                </a:solidFill>
                <a:latin typeface="Candara" panose="020E0502030303020204" pitchFamily="34" charset="0"/>
              </a:defRPr>
            </a:lvl9pPr>
          </a:lstStyle>
          <a:p>
            <a:pPr eaLnBrk="1" hangingPunct="1">
              <a:spcBef>
                <a:spcPct val="0"/>
              </a:spcBef>
              <a:buNone/>
            </a:pPr>
            <a:endParaRPr lang="en-US" altLang="en-US" sz="4800" i="0">
              <a:solidFill>
                <a:schemeClr val="bg1"/>
              </a:solidFill>
              <a:latin typeface="Arial" panose="020B0604020202020204" pitchFamily="34" charset="0"/>
            </a:endParaRPr>
          </a:p>
        </p:txBody>
      </p:sp>
      <p:sp>
        <p:nvSpPr>
          <p:cNvPr id="7" name="Rectangle 6">
            <a:extLst>
              <a:ext uri="{FF2B5EF4-FFF2-40B4-BE49-F238E27FC236}">
                <a16:creationId xmlns:a16="http://schemas.microsoft.com/office/drawing/2014/main" id="{FA32D7A2-CE0B-37B9-1B04-D82E358E3D24}"/>
              </a:ext>
            </a:extLst>
          </p:cNvPr>
          <p:cNvSpPr/>
          <p:nvPr/>
        </p:nvSpPr>
        <p:spPr>
          <a:xfrm>
            <a:off x="150153" y="773482"/>
            <a:ext cx="9912526" cy="264795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214C45-9F09-668F-B586-F833D4095700}"/>
              </a:ext>
            </a:extLst>
          </p:cNvPr>
          <p:cNvSpPr/>
          <p:nvPr/>
        </p:nvSpPr>
        <p:spPr>
          <a:xfrm>
            <a:off x="32544390" y="821061"/>
            <a:ext cx="10363200" cy="264795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FB57A0-4800-43BC-5FAB-25BDF683B4BC}"/>
              </a:ext>
            </a:extLst>
          </p:cNvPr>
          <p:cNvPicPr>
            <a:picLocks noChangeAspect="1"/>
          </p:cNvPicPr>
          <p:nvPr/>
        </p:nvPicPr>
        <p:blipFill>
          <a:blip r:embed="rId3"/>
          <a:stretch>
            <a:fillRect/>
          </a:stretch>
        </p:blipFill>
        <p:spPr>
          <a:xfrm>
            <a:off x="34284857" y="1144618"/>
            <a:ext cx="4577143" cy="1540384"/>
          </a:xfrm>
          <a:prstGeom prst="rect">
            <a:avLst/>
          </a:prstGeom>
        </p:spPr>
      </p:pic>
      <p:pic>
        <p:nvPicPr>
          <p:cNvPr id="16" name="Picture 15">
            <a:extLst>
              <a:ext uri="{FF2B5EF4-FFF2-40B4-BE49-F238E27FC236}">
                <a16:creationId xmlns:a16="http://schemas.microsoft.com/office/drawing/2014/main" id="{68AAAF73-176C-812F-03E5-82802FFBC777}"/>
              </a:ext>
            </a:extLst>
          </p:cNvPr>
          <p:cNvPicPr>
            <a:picLocks noChangeAspect="1"/>
          </p:cNvPicPr>
          <p:nvPr/>
        </p:nvPicPr>
        <p:blipFill>
          <a:blip r:embed="rId4"/>
          <a:stretch>
            <a:fillRect/>
          </a:stretch>
        </p:blipFill>
        <p:spPr>
          <a:xfrm>
            <a:off x="1580588" y="905677"/>
            <a:ext cx="7596528" cy="1838197"/>
          </a:xfrm>
          <a:prstGeom prst="rect">
            <a:avLst/>
          </a:prstGeom>
        </p:spPr>
      </p:pic>
      <p:pic>
        <p:nvPicPr>
          <p:cNvPr id="13" name="Picture 12">
            <a:extLst>
              <a:ext uri="{FF2B5EF4-FFF2-40B4-BE49-F238E27FC236}">
                <a16:creationId xmlns:a16="http://schemas.microsoft.com/office/drawing/2014/main" id="{C7229689-D772-72E2-1C95-9EBF5FA942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55906" y="652185"/>
            <a:ext cx="3602724" cy="3602724"/>
          </a:xfrm>
          <a:prstGeom prst="rect">
            <a:avLst/>
          </a:prstGeom>
        </p:spPr>
      </p:pic>
      <p:pic>
        <p:nvPicPr>
          <p:cNvPr id="14" name="Picture 13">
            <a:extLst>
              <a:ext uri="{FF2B5EF4-FFF2-40B4-BE49-F238E27FC236}">
                <a16:creationId xmlns:a16="http://schemas.microsoft.com/office/drawing/2014/main" id="{8D5FA18A-048B-2EEB-AD9F-73DBCC396520}"/>
              </a:ext>
            </a:extLst>
          </p:cNvPr>
          <p:cNvPicPr>
            <a:picLocks noChangeAspect="1"/>
          </p:cNvPicPr>
          <p:nvPr/>
        </p:nvPicPr>
        <p:blipFill>
          <a:blip r:embed="rId6"/>
          <a:stretch>
            <a:fillRect/>
          </a:stretch>
        </p:blipFill>
        <p:spPr>
          <a:xfrm>
            <a:off x="22066412" y="6013731"/>
            <a:ext cx="6920319" cy="6629400"/>
          </a:xfrm>
          <a:prstGeom prst="rect">
            <a:avLst/>
          </a:prstGeom>
        </p:spPr>
      </p:pic>
      <p:pic>
        <p:nvPicPr>
          <p:cNvPr id="15" name="Picture 14">
            <a:extLst>
              <a:ext uri="{FF2B5EF4-FFF2-40B4-BE49-F238E27FC236}">
                <a16:creationId xmlns:a16="http://schemas.microsoft.com/office/drawing/2014/main" id="{6058E5CA-2C4F-AEE2-4CCD-2F1CD7E5A6EB}"/>
              </a:ext>
            </a:extLst>
          </p:cNvPr>
          <p:cNvPicPr>
            <a:picLocks noChangeAspect="1"/>
          </p:cNvPicPr>
          <p:nvPr/>
        </p:nvPicPr>
        <p:blipFill>
          <a:blip r:embed="rId7"/>
          <a:stretch>
            <a:fillRect/>
          </a:stretch>
        </p:blipFill>
        <p:spPr>
          <a:xfrm>
            <a:off x="14545283" y="5987232"/>
            <a:ext cx="6808305" cy="6630224"/>
          </a:xfrm>
          <a:prstGeom prst="rect">
            <a:avLst/>
          </a:prstGeom>
        </p:spPr>
      </p:pic>
      <p:sp>
        <p:nvSpPr>
          <p:cNvPr id="28" name="Rounded Rectangle 27">
            <a:extLst>
              <a:ext uri="{FF2B5EF4-FFF2-40B4-BE49-F238E27FC236}">
                <a16:creationId xmlns:a16="http://schemas.microsoft.com/office/drawing/2014/main" id="{0820D9E6-1FE0-F70A-59C3-14B1CD3A9CB9}"/>
              </a:ext>
            </a:extLst>
          </p:cNvPr>
          <p:cNvSpPr/>
          <p:nvPr/>
        </p:nvSpPr>
        <p:spPr>
          <a:xfrm>
            <a:off x="422589" y="4018158"/>
            <a:ext cx="12575766" cy="989870"/>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1">
                    <a:lumMod val="50000"/>
                  </a:schemeClr>
                </a:solidFill>
              </a:rPr>
              <a:t>BACKGROUND</a:t>
            </a:r>
          </a:p>
        </p:txBody>
      </p:sp>
      <p:sp>
        <p:nvSpPr>
          <p:cNvPr id="29" name="TextBox 28">
            <a:extLst>
              <a:ext uri="{FF2B5EF4-FFF2-40B4-BE49-F238E27FC236}">
                <a16:creationId xmlns:a16="http://schemas.microsoft.com/office/drawing/2014/main" id="{7773123A-F129-5A8E-7A41-3C11D823EF4A}"/>
              </a:ext>
            </a:extLst>
          </p:cNvPr>
          <p:cNvSpPr txBox="1"/>
          <p:nvPr/>
        </p:nvSpPr>
        <p:spPr>
          <a:xfrm>
            <a:off x="646748" y="5626699"/>
            <a:ext cx="12127448" cy="3170099"/>
          </a:xfrm>
          <a:prstGeom prst="rect">
            <a:avLst/>
          </a:prstGeom>
          <a:noFill/>
        </p:spPr>
        <p:txBody>
          <a:bodyPr wrap="square" rtlCol="0">
            <a:spAutoFit/>
          </a:bodyPr>
          <a:lstStyle/>
          <a:p>
            <a:pPr marL="457200" indent="-457200" algn="l" rtl="0" fontAlgn="base">
              <a:spcBef>
                <a:spcPts val="0"/>
              </a:spcBef>
              <a:spcAft>
                <a:spcPts val="0"/>
              </a:spcAft>
              <a:buFont typeface="Wingdings" pitchFamily="2" charset="2"/>
              <a:buChar char="Ø"/>
            </a:pPr>
            <a:r>
              <a:rPr lang="en-US" sz="2600" i="0" u="none" strike="noStrike" dirty="0">
                <a:solidFill>
                  <a:schemeClr val="accent3">
                    <a:lumMod val="50000"/>
                  </a:schemeClr>
                </a:solidFill>
                <a:effectLst/>
                <a:cs typeface="Times New Roman"/>
              </a:rPr>
              <a:t>Tobacco smoke has at least 70 chemicals that cause cancer, also known as carcinogens. Approximately 600 compounds are added to tobacco to enhance flavor or nicotine absorption, some of which could contribute to dependence. Inhaling this mix of chemicals through smoke induces tissue injury and changes in the cellular environment that foster proliferation and transformation into cancer cells [1][2].</a:t>
            </a:r>
          </a:p>
          <a:p>
            <a:endParaRPr lang="en-US" dirty="0"/>
          </a:p>
        </p:txBody>
      </p:sp>
      <p:sp>
        <p:nvSpPr>
          <p:cNvPr id="32" name="TextBox 31">
            <a:extLst>
              <a:ext uri="{FF2B5EF4-FFF2-40B4-BE49-F238E27FC236}">
                <a16:creationId xmlns:a16="http://schemas.microsoft.com/office/drawing/2014/main" id="{B3D16F3E-12FF-7898-71F0-9C9CAFD476EC}"/>
              </a:ext>
            </a:extLst>
          </p:cNvPr>
          <p:cNvSpPr txBox="1"/>
          <p:nvPr/>
        </p:nvSpPr>
        <p:spPr>
          <a:xfrm>
            <a:off x="761959" y="18231151"/>
            <a:ext cx="12345343" cy="4308872"/>
          </a:xfrm>
          <a:prstGeom prst="rect">
            <a:avLst/>
          </a:prstGeom>
          <a:noFill/>
        </p:spPr>
        <p:txBody>
          <a:bodyPr wrap="square" rtlCol="0">
            <a:spAutoFit/>
          </a:bodyPr>
          <a:lstStyle/>
          <a:p>
            <a:pPr marL="457200" indent="-457200" algn="l" rtl="0">
              <a:spcBef>
                <a:spcPts val="1200"/>
              </a:spcBef>
              <a:spcAft>
                <a:spcPts val="1200"/>
              </a:spcAft>
              <a:buFont typeface="Wingdings" pitchFamily="2" charset="2"/>
              <a:buChar char="Ø"/>
            </a:pPr>
            <a:r>
              <a:rPr lang="en-US" sz="2600" i="0" u="none" strike="noStrike" dirty="0">
                <a:solidFill>
                  <a:schemeClr val="accent3">
                    <a:lumMod val="50000"/>
                  </a:schemeClr>
                </a:solidFill>
                <a:effectLst/>
                <a:cs typeface="Times New Roman"/>
              </a:rPr>
              <a:t>Provide a brief overview of the cancers most strongly associated with tobacco smoking, including lung, oral, esophageal, pancreatic, and bladder cancers.</a:t>
            </a:r>
          </a:p>
          <a:p>
            <a:pPr marL="457200" indent="-457200" algn="l" rtl="0">
              <a:spcBef>
                <a:spcPts val="1200"/>
              </a:spcBef>
              <a:spcAft>
                <a:spcPts val="1200"/>
              </a:spcAft>
              <a:buFont typeface="Wingdings" pitchFamily="2" charset="2"/>
              <a:buChar char="Ø"/>
            </a:pPr>
            <a:r>
              <a:rPr lang="en-US" sz="2600" i="0" u="none" strike="noStrike" dirty="0">
                <a:solidFill>
                  <a:schemeClr val="accent3">
                    <a:lumMod val="50000"/>
                  </a:schemeClr>
                </a:solidFill>
                <a:effectLst/>
                <a:cs typeface="Times New Roman"/>
              </a:rPr>
              <a:t>Give an in-depth investigation of epidemiological data on the incidence of cancers brought on by tobacco use in the United States, with an emphasis on geographical variations, age, gender, races, and ethnicities.</a:t>
            </a:r>
          </a:p>
          <a:p>
            <a:pPr marL="457200" indent="-457200" algn="l" rtl="0">
              <a:spcBef>
                <a:spcPts val="1200"/>
              </a:spcBef>
              <a:spcAft>
                <a:spcPts val="1200"/>
              </a:spcAft>
              <a:buFont typeface="Wingdings" pitchFamily="2" charset="2"/>
              <a:buChar char="Ø"/>
            </a:pPr>
            <a:r>
              <a:rPr lang="en-US" sz="2600" i="0" u="none" strike="noStrike" dirty="0">
                <a:solidFill>
                  <a:schemeClr val="accent3">
                    <a:lumMod val="50000"/>
                  </a:schemeClr>
                </a:solidFill>
                <a:effectLst/>
                <a:cs typeface="Times New Roman"/>
              </a:rPr>
              <a:t>Comparison of smokers across all racial and ethnic groups, genders by different types of cancers across all states in the US.</a:t>
            </a:r>
          </a:p>
        </p:txBody>
      </p:sp>
      <p:sp>
        <p:nvSpPr>
          <p:cNvPr id="34" name="Rounded Rectangle 33">
            <a:extLst>
              <a:ext uri="{FF2B5EF4-FFF2-40B4-BE49-F238E27FC236}">
                <a16:creationId xmlns:a16="http://schemas.microsoft.com/office/drawing/2014/main" id="{7F25BA38-9106-66FE-E186-DB336D09FAB3}"/>
              </a:ext>
            </a:extLst>
          </p:cNvPr>
          <p:cNvSpPr/>
          <p:nvPr/>
        </p:nvSpPr>
        <p:spPr>
          <a:xfrm>
            <a:off x="646748" y="22661862"/>
            <a:ext cx="12575766" cy="907336"/>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1">
                    <a:lumMod val="50000"/>
                  </a:schemeClr>
                </a:solidFill>
              </a:rPr>
              <a:t>DATA AND METHODS </a:t>
            </a:r>
          </a:p>
        </p:txBody>
      </p:sp>
      <p:sp>
        <p:nvSpPr>
          <p:cNvPr id="35" name="Rounded Rectangle 34">
            <a:extLst>
              <a:ext uri="{FF2B5EF4-FFF2-40B4-BE49-F238E27FC236}">
                <a16:creationId xmlns:a16="http://schemas.microsoft.com/office/drawing/2014/main" id="{CDFA8922-8314-9315-3607-94D4EE9247E6}"/>
              </a:ext>
            </a:extLst>
          </p:cNvPr>
          <p:cNvSpPr/>
          <p:nvPr/>
        </p:nvSpPr>
        <p:spPr>
          <a:xfrm>
            <a:off x="646748" y="17187697"/>
            <a:ext cx="12575766" cy="989870"/>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1">
                    <a:lumMod val="50000"/>
                  </a:schemeClr>
                </a:solidFill>
              </a:rPr>
              <a:t>AIMS</a:t>
            </a:r>
          </a:p>
        </p:txBody>
      </p:sp>
      <p:sp>
        <p:nvSpPr>
          <p:cNvPr id="2" name="Rounded Rectangle 1">
            <a:extLst>
              <a:ext uri="{FF2B5EF4-FFF2-40B4-BE49-F238E27FC236}">
                <a16:creationId xmlns:a16="http://schemas.microsoft.com/office/drawing/2014/main" id="{5E25121D-F711-66A6-8E2B-5B1638D1B309}"/>
              </a:ext>
            </a:extLst>
          </p:cNvPr>
          <p:cNvSpPr/>
          <p:nvPr/>
        </p:nvSpPr>
        <p:spPr>
          <a:xfrm>
            <a:off x="14891800" y="3998702"/>
            <a:ext cx="13490425" cy="989870"/>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1">
                    <a:lumMod val="50000"/>
                  </a:schemeClr>
                </a:solidFill>
              </a:rPr>
              <a:t>RESULTS</a:t>
            </a:r>
          </a:p>
        </p:txBody>
      </p:sp>
      <p:sp>
        <p:nvSpPr>
          <p:cNvPr id="3" name="Rounded Rectangle 2">
            <a:extLst>
              <a:ext uri="{FF2B5EF4-FFF2-40B4-BE49-F238E27FC236}">
                <a16:creationId xmlns:a16="http://schemas.microsoft.com/office/drawing/2014/main" id="{DD28CF77-966B-9AD1-41AF-D44D2D3082DE}"/>
              </a:ext>
            </a:extLst>
          </p:cNvPr>
          <p:cNvSpPr/>
          <p:nvPr/>
        </p:nvSpPr>
        <p:spPr>
          <a:xfrm>
            <a:off x="29956156" y="4044965"/>
            <a:ext cx="12575766" cy="989870"/>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1">
                    <a:lumMod val="50000"/>
                  </a:schemeClr>
                </a:solidFill>
              </a:rPr>
              <a:t>CONCLUSION AND FURTHER RESEARCH</a:t>
            </a:r>
          </a:p>
        </p:txBody>
      </p:sp>
      <p:sp>
        <p:nvSpPr>
          <p:cNvPr id="4" name="Rounded Rectangle 3">
            <a:extLst>
              <a:ext uri="{FF2B5EF4-FFF2-40B4-BE49-F238E27FC236}">
                <a16:creationId xmlns:a16="http://schemas.microsoft.com/office/drawing/2014/main" id="{97FF7EAB-07B2-462B-029D-A536F856500D}"/>
              </a:ext>
            </a:extLst>
          </p:cNvPr>
          <p:cNvSpPr/>
          <p:nvPr/>
        </p:nvSpPr>
        <p:spPr>
          <a:xfrm>
            <a:off x="30511161" y="21448615"/>
            <a:ext cx="12575766" cy="989870"/>
          </a:xfrm>
          <a:prstGeom prst="round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1">
                    <a:lumMod val="50000"/>
                  </a:schemeClr>
                </a:solidFill>
              </a:rPr>
              <a:t>BIBLIOGRAPHY</a:t>
            </a:r>
          </a:p>
        </p:txBody>
      </p:sp>
      <p:sp>
        <p:nvSpPr>
          <p:cNvPr id="19" name="TextBox 18">
            <a:extLst>
              <a:ext uri="{FF2B5EF4-FFF2-40B4-BE49-F238E27FC236}">
                <a16:creationId xmlns:a16="http://schemas.microsoft.com/office/drawing/2014/main" id="{AB813EF2-B888-C51B-D11D-B76D1675CB96}"/>
              </a:ext>
            </a:extLst>
          </p:cNvPr>
          <p:cNvSpPr txBox="1"/>
          <p:nvPr/>
        </p:nvSpPr>
        <p:spPr>
          <a:xfrm>
            <a:off x="646748" y="23666867"/>
            <a:ext cx="12409995" cy="8494633"/>
          </a:xfrm>
          <a:prstGeom prst="rect">
            <a:avLst/>
          </a:prstGeom>
          <a:noFill/>
        </p:spPr>
        <p:txBody>
          <a:bodyPr wrap="square" rtlCol="0">
            <a:spAutoFit/>
          </a:bodyPr>
          <a:lstStyle/>
          <a:p>
            <a:pPr marL="457200" indent="-457200" algn="l">
              <a:buFont typeface="Wingdings" pitchFamily="2" charset="2"/>
              <a:buChar char="Ø"/>
            </a:pPr>
            <a:r>
              <a:rPr lang="en-US" sz="2600" u="none" strike="noStrike" dirty="0">
                <a:solidFill>
                  <a:schemeClr val="accent3">
                    <a:lumMod val="50000"/>
                  </a:schemeClr>
                </a:solidFill>
                <a:effectLst/>
                <a:cs typeface="Times New Roman" panose="02020603050405020304" pitchFamily="18" charset="0"/>
              </a:rPr>
              <a:t>We used U.S. Cancer statistics as our primary data source for this study. We specifically investigated cancers associated with tobacco use. We included the 2020 dataset for tobacco-associated cancer, which includes all ages, gender, races and ethnicities and states in the United States.</a:t>
            </a:r>
          </a:p>
          <a:p>
            <a:pPr marL="457200" indent="-457200" algn="l">
              <a:buFont typeface="Wingdings" pitchFamily="2" charset="2"/>
              <a:buChar char="Ø"/>
            </a:pPr>
            <a:r>
              <a:rPr lang="en-US" sz="2600" u="none" strike="noStrike" dirty="0">
                <a:solidFill>
                  <a:schemeClr val="accent3">
                    <a:lumMod val="50000"/>
                  </a:schemeClr>
                </a:solidFill>
                <a:effectLst/>
                <a:cs typeface="Times New Roman" panose="02020603050405020304" pitchFamily="18" charset="0"/>
              </a:rPr>
              <a:t>To ensure compatibility and uniformity, the obtained datasets were thoroughly preprocessed. This entailed cleaning data, standardizing it, and geocoding addresses to generate spatial coordinates.</a:t>
            </a:r>
          </a:p>
          <a:p>
            <a:pPr marL="457200" indent="-457200" algn="l" rtl="0">
              <a:spcBef>
                <a:spcPts val="1200"/>
              </a:spcBef>
              <a:spcAft>
                <a:spcPts val="1200"/>
              </a:spcAft>
              <a:buFont typeface="Wingdings" pitchFamily="2" charset="2"/>
              <a:buChar char="Ø"/>
            </a:pPr>
            <a:r>
              <a:rPr lang="en-US" sz="2600" u="none" strike="noStrike" dirty="0">
                <a:solidFill>
                  <a:schemeClr val="accent3">
                    <a:lumMod val="50000"/>
                  </a:schemeClr>
                </a:solidFill>
                <a:effectLst/>
                <a:cs typeface="Times New Roman" panose="02020603050405020304" pitchFamily="18" charset="0"/>
              </a:rPr>
              <a:t>To investigate the relationship between tobacco usage and cancer incidence rates, a regression analysis was performed. Multiple regression models were created, taking into account potential confounding factors such as age, gender, and geographic areas in the United States.</a:t>
            </a:r>
          </a:p>
          <a:p>
            <a:pPr marL="457200" indent="-457200" algn="l" rtl="0">
              <a:spcBef>
                <a:spcPts val="1200"/>
              </a:spcBef>
              <a:spcAft>
                <a:spcPts val="1200"/>
              </a:spcAft>
              <a:buFont typeface="Wingdings" pitchFamily="2" charset="2"/>
              <a:buChar char="Ø"/>
            </a:pPr>
            <a:r>
              <a:rPr lang="en-US" sz="2600" u="none" strike="noStrike" dirty="0">
                <a:solidFill>
                  <a:schemeClr val="accent3">
                    <a:lumMod val="50000"/>
                  </a:schemeClr>
                </a:solidFill>
                <a:effectLst/>
                <a:cs typeface="Times New Roman" panose="02020603050405020304" pitchFamily="18" charset="0"/>
              </a:rPr>
              <a:t>To better understand the underlying mechanisms and dynamics of tobacco-related cancer, mathematical models were created. In order to represent the progression and impact of tobacco smoking on cancer development, these models included key factors and parameters.</a:t>
            </a:r>
          </a:p>
          <a:p>
            <a:pPr marL="457200" indent="-457200" algn="l" rtl="0">
              <a:spcBef>
                <a:spcPts val="1200"/>
              </a:spcBef>
              <a:spcAft>
                <a:spcPts val="1200"/>
              </a:spcAft>
              <a:buFont typeface="Wingdings" pitchFamily="2" charset="2"/>
              <a:buChar char="Ø"/>
            </a:pPr>
            <a:r>
              <a:rPr lang="en-US" sz="2600" u="none" strike="noStrike" dirty="0">
                <a:solidFill>
                  <a:schemeClr val="accent3">
                    <a:lumMod val="50000"/>
                  </a:schemeClr>
                </a:solidFill>
                <a:effectLst/>
                <a:cs typeface="Times New Roman" panose="02020603050405020304" pitchFamily="18" charset="0"/>
              </a:rPr>
              <a:t>High-risk locations and geographical clusters were identified using geospatial modeling approaches.</a:t>
            </a:r>
          </a:p>
          <a:p>
            <a:endParaRPr lang="en-US" dirty="0"/>
          </a:p>
        </p:txBody>
      </p:sp>
      <p:sp>
        <p:nvSpPr>
          <p:cNvPr id="26" name="TextBox 25">
            <a:extLst>
              <a:ext uri="{FF2B5EF4-FFF2-40B4-BE49-F238E27FC236}">
                <a16:creationId xmlns:a16="http://schemas.microsoft.com/office/drawing/2014/main" id="{61DD29F8-10CC-8F4D-AFA3-F2C4D47F4A44}"/>
              </a:ext>
            </a:extLst>
          </p:cNvPr>
          <p:cNvSpPr txBox="1"/>
          <p:nvPr/>
        </p:nvSpPr>
        <p:spPr>
          <a:xfrm>
            <a:off x="8384886" y="8566198"/>
            <a:ext cx="5487547" cy="5293757"/>
          </a:xfrm>
          <a:prstGeom prst="rect">
            <a:avLst/>
          </a:prstGeom>
          <a:noFill/>
        </p:spPr>
        <p:txBody>
          <a:bodyPr wrap="square" rtlCol="0">
            <a:spAutoFit/>
          </a:bodyPr>
          <a:lstStyle/>
          <a:p>
            <a:pPr marL="457200" indent="-457200">
              <a:buFont typeface="Wingdings" pitchFamily="2" charset="2"/>
              <a:buChar char="Ø"/>
            </a:pPr>
            <a:r>
              <a:rPr lang="en-US" sz="2600" i="0" u="none" strike="noStrike" dirty="0">
                <a:solidFill>
                  <a:schemeClr val="accent3">
                    <a:lumMod val="50000"/>
                  </a:schemeClr>
                </a:solidFill>
                <a:effectLst/>
                <a:cs typeface="Times New Roman"/>
              </a:rPr>
              <a:t>Smokers are up to 22 times more likely to develop lung cancer in their lifetime compared to non-smokers. However, people who do not use tobacco but who are exposed to second-hand smoke at home, work or in other public places also have an increased risk of developing lung diseases, including chronic respiratory diseases and lung cancer [3].</a:t>
            </a:r>
            <a:endParaRPr lang="en-US" sz="2600" dirty="0">
              <a:solidFill>
                <a:schemeClr val="accent3">
                  <a:lumMod val="50000"/>
                </a:schemeClr>
              </a:solidFill>
            </a:endParaRPr>
          </a:p>
        </p:txBody>
      </p:sp>
      <p:sp>
        <p:nvSpPr>
          <p:cNvPr id="31" name="TextBox 30">
            <a:extLst>
              <a:ext uri="{FF2B5EF4-FFF2-40B4-BE49-F238E27FC236}">
                <a16:creationId xmlns:a16="http://schemas.microsoft.com/office/drawing/2014/main" id="{F5117AAD-6E8A-4776-7870-21340009FC90}"/>
              </a:ext>
            </a:extLst>
          </p:cNvPr>
          <p:cNvSpPr txBox="1"/>
          <p:nvPr/>
        </p:nvSpPr>
        <p:spPr>
          <a:xfrm>
            <a:off x="891524" y="14659367"/>
            <a:ext cx="11637896" cy="2769989"/>
          </a:xfrm>
          <a:prstGeom prst="rect">
            <a:avLst/>
          </a:prstGeom>
          <a:noFill/>
        </p:spPr>
        <p:txBody>
          <a:bodyPr wrap="square" rtlCol="0">
            <a:spAutoFit/>
          </a:bodyPr>
          <a:lstStyle/>
          <a:p>
            <a:pPr marL="457200" indent="-457200" algn="l" rtl="0" fontAlgn="base">
              <a:spcBef>
                <a:spcPts val="0"/>
              </a:spcBef>
              <a:spcAft>
                <a:spcPts val="0"/>
              </a:spcAft>
              <a:buFont typeface="Wingdings" pitchFamily="2" charset="2"/>
              <a:buChar char="Ø"/>
            </a:pPr>
            <a:r>
              <a:rPr lang="en-US" sz="2600" i="0" u="none" strike="noStrike" dirty="0">
                <a:solidFill>
                  <a:schemeClr val="accent3">
                    <a:lumMod val="50000"/>
                  </a:schemeClr>
                </a:solidFill>
                <a:effectLst/>
                <a:cs typeface="Times New Roman"/>
              </a:rPr>
              <a:t>Tobacco use accounts for 25% of all cancer deaths globally and is the primary cause of lung cancer. It is  the leading preventable cause of cancer and cancer deaths. It can cause not only lung cancer but also cancers of the mouth and throat, esophagus, stomach, kidney, pancreas, liver, bladder, cervix, colon and rectum, and a type of leukemia [4].</a:t>
            </a:r>
          </a:p>
          <a:p>
            <a:pPr algn="l" rtl="0" fontAlgn="base">
              <a:spcBef>
                <a:spcPts val="0"/>
              </a:spcBef>
              <a:spcAft>
                <a:spcPts val="0"/>
              </a:spcAft>
            </a:pPr>
            <a:r>
              <a:rPr lang="en-US" sz="1800" i="0" u="none" strike="noStrike" dirty="0">
                <a:solidFill>
                  <a:schemeClr val="bg2"/>
                </a:solidFill>
                <a:effectLst/>
                <a:latin typeface="Times New Roman"/>
                <a:cs typeface="Times New Roman"/>
              </a:rPr>
              <a:t>. </a:t>
            </a:r>
          </a:p>
        </p:txBody>
      </p:sp>
      <p:sp>
        <p:nvSpPr>
          <p:cNvPr id="36" name="TextBox 35">
            <a:extLst>
              <a:ext uri="{FF2B5EF4-FFF2-40B4-BE49-F238E27FC236}">
                <a16:creationId xmlns:a16="http://schemas.microsoft.com/office/drawing/2014/main" id="{6F80F091-513E-DFA5-8B05-C7528EC14BCF}"/>
              </a:ext>
            </a:extLst>
          </p:cNvPr>
          <p:cNvSpPr txBox="1"/>
          <p:nvPr/>
        </p:nvSpPr>
        <p:spPr>
          <a:xfrm>
            <a:off x="10423637" y="252817"/>
            <a:ext cx="21038926" cy="1661993"/>
          </a:xfrm>
          <a:prstGeom prst="rect">
            <a:avLst/>
          </a:prstGeom>
          <a:noFill/>
        </p:spPr>
        <p:txBody>
          <a:bodyPr wrap="square" rtlCol="0">
            <a:spAutoFit/>
          </a:bodyPr>
          <a:lstStyle/>
          <a:p>
            <a:pPr algn="ctr"/>
            <a:r>
              <a:rPr lang="en-US" sz="4200" b="1" dirty="0">
                <a:latin typeface="+mj-lt"/>
              </a:rPr>
              <a:t>Investigating the Connection Between Tobacco Use and Cancer: Bringing Tobacco's Impact to Light</a:t>
            </a:r>
          </a:p>
          <a:p>
            <a:endParaRPr lang="en-US" dirty="0"/>
          </a:p>
        </p:txBody>
      </p:sp>
      <p:pic>
        <p:nvPicPr>
          <p:cNvPr id="37" name="Picture 36">
            <a:extLst>
              <a:ext uri="{FF2B5EF4-FFF2-40B4-BE49-F238E27FC236}">
                <a16:creationId xmlns:a16="http://schemas.microsoft.com/office/drawing/2014/main" id="{4BAA6F6C-EC56-24E4-7089-4B3A78DDD088}"/>
              </a:ext>
            </a:extLst>
          </p:cNvPr>
          <p:cNvPicPr>
            <a:picLocks noChangeAspect="1"/>
          </p:cNvPicPr>
          <p:nvPr/>
        </p:nvPicPr>
        <p:blipFill rotWithShape="1">
          <a:blip r:embed="rId8"/>
          <a:srcRect t="3583" r="5264"/>
          <a:stretch/>
        </p:blipFill>
        <p:spPr>
          <a:xfrm>
            <a:off x="15388563" y="22593418"/>
            <a:ext cx="12961673" cy="5689253"/>
          </a:xfrm>
          <a:prstGeom prst="rect">
            <a:avLst/>
          </a:prstGeom>
        </p:spPr>
      </p:pic>
      <p:pic>
        <p:nvPicPr>
          <p:cNvPr id="38" name="Picture 37">
            <a:extLst>
              <a:ext uri="{FF2B5EF4-FFF2-40B4-BE49-F238E27FC236}">
                <a16:creationId xmlns:a16="http://schemas.microsoft.com/office/drawing/2014/main" id="{90D59AFC-7F6D-5078-18B9-221545725F3C}"/>
              </a:ext>
            </a:extLst>
          </p:cNvPr>
          <p:cNvPicPr>
            <a:picLocks noChangeAspect="1"/>
          </p:cNvPicPr>
          <p:nvPr/>
        </p:nvPicPr>
        <p:blipFill>
          <a:blip r:embed="rId9"/>
          <a:stretch>
            <a:fillRect/>
          </a:stretch>
        </p:blipFill>
        <p:spPr>
          <a:xfrm>
            <a:off x="722243" y="8884648"/>
            <a:ext cx="7772400" cy="4838650"/>
          </a:xfrm>
          <a:prstGeom prst="rect">
            <a:avLst/>
          </a:prstGeom>
        </p:spPr>
      </p:pic>
      <p:pic>
        <p:nvPicPr>
          <p:cNvPr id="40" name="Picture 39">
            <a:extLst>
              <a:ext uri="{FF2B5EF4-FFF2-40B4-BE49-F238E27FC236}">
                <a16:creationId xmlns:a16="http://schemas.microsoft.com/office/drawing/2014/main" id="{01F596AA-BE6C-5C65-FADE-A9BEF54BF1C0}"/>
              </a:ext>
            </a:extLst>
          </p:cNvPr>
          <p:cNvPicPr>
            <a:picLocks noChangeAspect="1"/>
          </p:cNvPicPr>
          <p:nvPr/>
        </p:nvPicPr>
        <p:blipFill>
          <a:blip r:embed="rId10"/>
          <a:stretch>
            <a:fillRect/>
          </a:stretch>
        </p:blipFill>
        <p:spPr>
          <a:xfrm>
            <a:off x="16513610" y="14395315"/>
            <a:ext cx="9753600" cy="7279766"/>
          </a:xfrm>
          <a:prstGeom prst="rect">
            <a:avLst/>
          </a:prstGeom>
        </p:spPr>
      </p:pic>
      <p:sp>
        <p:nvSpPr>
          <p:cNvPr id="41" name="TextBox 40">
            <a:extLst>
              <a:ext uri="{FF2B5EF4-FFF2-40B4-BE49-F238E27FC236}">
                <a16:creationId xmlns:a16="http://schemas.microsoft.com/office/drawing/2014/main" id="{FA375A36-CEB2-C4AB-968B-98B8CD85DB3A}"/>
              </a:ext>
            </a:extLst>
          </p:cNvPr>
          <p:cNvSpPr txBox="1"/>
          <p:nvPr/>
        </p:nvSpPr>
        <p:spPr>
          <a:xfrm>
            <a:off x="14704302" y="5675177"/>
            <a:ext cx="6802200" cy="338554"/>
          </a:xfrm>
          <a:prstGeom prst="rect">
            <a:avLst/>
          </a:prstGeom>
          <a:noFill/>
        </p:spPr>
        <p:txBody>
          <a:bodyPr wrap="square" rtlCol="0">
            <a:spAutoFit/>
          </a:bodyPr>
          <a:lstStyle/>
          <a:p>
            <a:r>
              <a:rPr lang="en-US" sz="1600" b="1">
                <a:solidFill>
                  <a:schemeClr val="bg1"/>
                </a:solidFill>
                <a:latin typeface="Arial" panose="020B0604020202020204" pitchFamily="34" charset="0"/>
                <a:cs typeface="Arial" panose="020B0604020202020204" pitchFamily="34" charset="0"/>
              </a:rPr>
              <a:t>Fig. 1 : Rate of new Tobacco associated Cancer and New case count</a:t>
            </a:r>
          </a:p>
        </p:txBody>
      </p:sp>
      <p:sp>
        <p:nvSpPr>
          <p:cNvPr id="42" name="TextBox 41">
            <a:extLst>
              <a:ext uri="{FF2B5EF4-FFF2-40B4-BE49-F238E27FC236}">
                <a16:creationId xmlns:a16="http://schemas.microsoft.com/office/drawing/2014/main" id="{C66D67B9-50CA-148A-6BBB-2FCE4A551D68}"/>
              </a:ext>
            </a:extLst>
          </p:cNvPr>
          <p:cNvSpPr txBox="1"/>
          <p:nvPr/>
        </p:nvSpPr>
        <p:spPr>
          <a:xfrm>
            <a:off x="21758127" y="6267031"/>
            <a:ext cx="1127307" cy="338554"/>
          </a:xfrm>
          <a:prstGeom prst="rect">
            <a:avLst/>
          </a:prstGeom>
          <a:noFill/>
        </p:spPr>
        <p:txBody>
          <a:bodyPr wrap="square" rtlCol="0">
            <a:spAutoFit/>
          </a:bodyPr>
          <a:lstStyle/>
          <a:p>
            <a:r>
              <a:rPr lang="en-US" sz="1600" b="1">
                <a:solidFill>
                  <a:schemeClr val="bg1"/>
                </a:solidFill>
                <a:latin typeface="Arial" panose="020B0604020202020204" pitchFamily="34" charset="0"/>
                <a:cs typeface="Arial" panose="020B0604020202020204" pitchFamily="34" charset="0"/>
              </a:rPr>
              <a:t>Fig. 2 :</a:t>
            </a:r>
          </a:p>
        </p:txBody>
      </p:sp>
      <p:sp>
        <p:nvSpPr>
          <p:cNvPr id="47" name="TextBox 46">
            <a:extLst>
              <a:ext uri="{FF2B5EF4-FFF2-40B4-BE49-F238E27FC236}">
                <a16:creationId xmlns:a16="http://schemas.microsoft.com/office/drawing/2014/main" id="{4EA90F70-A264-E6A8-6F1D-05EF41D773D2}"/>
              </a:ext>
            </a:extLst>
          </p:cNvPr>
          <p:cNvSpPr txBox="1"/>
          <p:nvPr/>
        </p:nvSpPr>
        <p:spPr>
          <a:xfrm>
            <a:off x="14249408" y="12942744"/>
            <a:ext cx="7269686" cy="2215991"/>
          </a:xfrm>
          <a:prstGeom prst="rect">
            <a:avLst/>
          </a:prstGeom>
          <a:noFill/>
        </p:spPr>
        <p:txBody>
          <a:bodyPr wrap="square" rtlCol="0">
            <a:spAutoFit/>
          </a:bodyPr>
          <a:lstStyle/>
          <a:p>
            <a:r>
              <a:rPr lang="en-US" sz="2400" b="0" i="0" u="none" strike="noStrike" dirty="0">
                <a:solidFill>
                  <a:schemeClr val="accent3">
                    <a:lumMod val="50000"/>
                  </a:schemeClr>
                </a:solidFill>
                <a:effectLst/>
              </a:rPr>
              <a:t>The new cancers associated with tobacco use and the types of cancer are shown in Figure 1. The trachea, lung, and bronchus have been found to have the highest rates of all cancer types, followed by the colon and the rectum.</a:t>
            </a:r>
          </a:p>
          <a:p>
            <a:endParaRPr lang="en-US" dirty="0"/>
          </a:p>
        </p:txBody>
      </p:sp>
      <p:sp>
        <p:nvSpPr>
          <p:cNvPr id="49" name="TextBox 48">
            <a:extLst>
              <a:ext uri="{FF2B5EF4-FFF2-40B4-BE49-F238E27FC236}">
                <a16:creationId xmlns:a16="http://schemas.microsoft.com/office/drawing/2014/main" id="{85C45582-EA52-87CC-B30B-1BFC10499CF3}"/>
              </a:ext>
            </a:extLst>
          </p:cNvPr>
          <p:cNvSpPr txBox="1"/>
          <p:nvPr/>
        </p:nvSpPr>
        <p:spPr>
          <a:xfrm>
            <a:off x="22550763" y="11716626"/>
            <a:ext cx="5951618" cy="3293209"/>
          </a:xfrm>
          <a:prstGeom prst="rect">
            <a:avLst/>
          </a:prstGeom>
          <a:noFill/>
        </p:spPr>
        <p:txBody>
          <a:bodyPr wrap="square" rtlCol="0">
            <a:spAutoFit/>
          </a:bodyPr>
          <a:lstStyle/>
          <a:p>
            <a:pPr algn="l" rtl="0">
              <a:spcBef>
                <a:spcPts val="1200"/>
              </a:spcBef>
              <a:spcAft>
                <a:spcPts val="1200"/>
              </a:spcAft>
            </a:pPr>
            <a:r>
              <a:rPr lang="en-US" sz="2400" b="0" i="0" u="none" strike="noStrike" dirty="0">
                <a:solidFill>
                  <a:schemeClr val="accent3">
                    <a:lumMod val="50000"/>
                  </a:schemeClr>
                </a:solidFill>
                <a:effectLst/>
              </a:rPr>
              <a:t>The rate of new cancers linked to tobacco use by age group and for all gender </a:t>
            </a:r>
            <a:r>
              <a:rPr lang="en-US" sz="2400" dirty="0">
                <a:solidFill>
                  <a:schemeClr val="accent3">
                    <a:lumMod val="50000"/>
                  </a:schemeClr>
                </a:solidFill>
              </a:rPr>
              <a:t>represent</a:t>
            </a:r>
            <a:r>
              <a:rPr lang="en-US" sz="2400" b="0" i="0" u="none" strike="noStrike" dirty="0">
                <a:solidFill>
                  <a:schemeClr val="accent3">
                    <a:lumMod val="50000"/>
                  </a:schemeClr>
                </a:solidFill>
                <a:effectLst/>
              </a:rPr>
              <a:t> in Figure 2. Our research shows that the 50–79 age group has the highest prevalence of cancers associated with tobacco use.</a:t>
            </a:r>
          </a:p>
          <a:p>
            <a:br>
              <a:rPr lang="en-US" dirty="0"/>
            </a:br>
            <a:br>
              <a:rPr lang="en-US" dirty="0"/>
            </a:br>
            <a:endParaRPr lang="en-US" dirty="0"/>
          </a:p>
        </p:txBody>
      </p:sp>
      <p:sp>
        <p:nvSpPr>
          <p:cNvPr id="50" name="TextBox 49">
            <a:extLst>
              <a:ext uri="{FF2B5EF4-FFF2-40B4-BE49-F238E27FC236}">
                <a16:creationId xmlns:a16="http://schemas.microsoft.com/office/drawing/2014/main" id="{8CE90049-F3C0-920A-7286-276F859F0DEC}"/>
              </a:ext>
            </a:extLst>
          </p:cNvPr>
          <p:cNvSpPr txBox="1"/>
          <p:nvPr/>
        </p:nvSpPr>
        <p:spPr>
          <a:xfrm>
            <a:off x="15888113" y="15134482"/>
            <a:ext cx="7269686"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Fig. 3 New Tobacco associated Cases among all states in U.S</a:t>
            </a:r>
            <a:r>
              <a:rPr lang="en-US">
                <a:solidFill>
                  <a:schemeClr val="bg1"/>
                </a:solidFill>
                <a:latin typeface="Arial" panose="020B0604020202020204" pitchFamily="34" charset="0"/>
                <a:cs typeface="Arial" panose="020B0604020202020204" pitchFamily="34" charset="0"/>
              </a:rPr>
              <a:t>.</a:t>
            </a:r>
          </a:p>
        </p:txBody>
      </p:sp>
      <p:sp>
        <p:nvSpPr>
          <p:cNvPr id="51" name="TextBox 50">
            <a:extLst>
              <a:ext uri="{FF2B5EF4-FFF2-40B4-BE49-F238E27FC236}">
                <a16:creationId xmlns:a16="http://schemas.microsoft.com/office/drawing/2014/main" id="{353F5748-43ED-F9DF-E5E1-8A89468DCFB0}"/>
              </a:ext>
            </a:extLst>
          </p:cNvPr>
          <p:cNvSpPr txBox="1"/>
          <p:nvPr/>
        </p:nvSpPr>
        <p:spPr>
          <a:xfrm>
            <a:off x="15769613" y="20056356"/>
            <a:ext cx="11734800" cy="1846659"/>
          </a:xfrm>
          <a:prstGeom prst="rect">
            <a:avLst/>
          </a:prstGeom>
          <a:noFill/>
        </p:spPr>
        <p:txBody>
          <a:bodyPr wrap="square" rtlCol="0">
            <a:spAutoFit/>
          </a:bodyPr>
          <a:lstStyle/>
          <a:p>
            <a:r>
              <a:rPr lang="en-US" sz="2400" b="0" i="0" u="none" strike="noStrike" dirty="0">
                <a:solidFill>
                  <a:schemeClr val="accent3">
                    <a:lumMod val="50000"/>
                  </a:schemeClr>
                </a:solidFill>
                <a:effectLst/>
              </a:rPr>
              <a:t>Figure 3 shows the overall number of newly diagnosed cases of cancer associated with tobacco use across all states in the United States. California, Texas, and Florida have the highest rates of tobacco-related cancer when compared to other states.</a:t>
            </a:r>
          </a:p>
          <a:p>
            <a:endParaRPr lang="en-US" dirty="0"/>
          </a:p>
        </p:txBody>
      </p:sp>
      <p:sp>
        <p:nvSpPr>
          <p:cNvPr id="52" name="TextBox 51">
            <a:extLst>
              <a:ext uri="{FF2B5EF4-FFF2-40B4-BE49-F238E27FC236}">
                <a16:creationId xmlns:a16="http://schemas.microsoft.com/office/drawing/2014/main" id="{10082DE1-8A26-3B51-A61A-11C9F5DECE2C}"/>
              </a:ext>
            </a:extLst>
          </p:cNvPr>
          <p:cNvSpPr txBox="1"/>
          <p:nvPr/>
        </p:nvSpPr>
        <p:spPr>
          <a:xfrm>
            <a:off x="18117994" y="22672096"/>
            <a:ext cx="1172526"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Fig. 4 :</a:t>
            </a:r>
          </a:p>
        </p:txBody>
      </p:sp>
      <p:pic>
        <p:nvPicPr>
          <p:cNvPr id="53" name="Picture 52">
            <a:extLst>
              <a:ext uri="{FF2B5EF4-FFF2-40B4-BE49-F238E27FC236}">
                <a16:creationId xmlns:a16="http://schemas.microsoft.com/office/drawing/2014/main" id="{1B20876B-54CC-4314-5309-90D290D736DA}"/>
              </a:ext>
            </a:extLst>
          </p:cNvPr>
          <p:cNvPicPr>
            <a:picLocks noChangeAspect="1"/>
          </p:cNvPicPr>
          <p:nvPr/>
        </p:nvPicPr>
        <p:blipFill>
          <a:blip r:embed="rId11"/>
          <a:stretch>
            <a:fillRect/>
          </a:stretch>
        </p:blipFill>
        <p:spPr>
          <a:xfrm>
            <a:off x="17046051" y="23398475"/>
            <a:ext cx="1309103" cy="877453"/>
          </a:xfrm>
          <a:prstGeom prst="rect">
            <a:avLst/>
          </a:prstGeom>
        </p:spPr>
      </p:pic>
      <p:sp>
        <p:nvSpPr>
          <p:cNvPr id="54" name="TextBox 53">
            <a:extLst>
              <a:ext uri="{FF2B5EF4-FFF2-40B4-BE49-F238E27FC236}">
                <a16:creationId xmlns:a16="http://schemas.microsoft.com/office/drawing/2014/main" id="{25B61FD9-5345-172F-CE5A-AB2BF93FCD72}"/>
              </a:ext>
            </a:extLst>
          </p:cNvPr>
          <p:cNvSpPr txBox="1"/>
          <p:nvPr/>
        </p:nvSpPr>
        <p:spPr>
          <a:xfrm>
            <a:off x="15621000" y="28963948"/>
            <a:ext cx="12971032" cy="2215991"/>
          </a:xfrm>
          <a:prstGeom prst="rect">
            <a:avLst/>
          </a:prstGeom>
          <a:noFill/>
        </p:spPr>
        <p:txBody>
          <a:bodyPr wrap="square" rtlCol="0">
            <a:spAutoFit/>
          </a:bodyPr>
          <a:lstStyle/>
          <a:p>
            <a:r>
              <a:rPr lang="en-US" sz="2400" b="0" i="0" u="none" strike="noStrike" dirty="0">
                <a:solidFill>
                  <a:schemeClr val="accent3">
                    <a:lumMod val="50000"/>
                  </a:schemeClr>
                </a:solidFill>
                <a:effectLst/>
              </a:rPr>
              <a:t>Figure 4 compares the prevalence of new tobacco-associated cancer in male and female subjects of all races and ethnicities living in all states of the United States. What we discovered is that among both men and women, the Trachea, Lung, and Bronchus were the most frequently occurring cancers linked to tobacco use, followed by the Colon and Rectum.</a:t>
            </a:r>
          </a:p>
          <a:p>
            <a:endParaRPr lang="en-US" dirty="0"/>
          </a:p>
        </p:txBody>
      </p:sp>
      <p:sp>
        <p:nvSpPr>
          <p:cNvPr id="55" name="TextBox 54">
            <a:extLst>
              <a:ext uri="{FF2B5EF4-FFF2-40B4-BE49-F238E27FC236}">
                <a16:creationId xmlns:a16="http://schemas.microsoft.com/office/drawing/2014/main" id="{8D4AECC1-1AB9-575B-162D-C460ECFF30B6}"/>
              </a:ext>
            </a:extLst>
          </p:cNvPr>
          <p:cNvSpPr txBox="1"/>
          <p:nvPr/>
        </p:nvSpPr>
        <p:spPr>
          <a:xfrm>
            <a:off x="29956156" y="6082663"/>
            <a:ext cx="12573000" cy="15173385"/>
          </a:xfrm>
          <a:prstGeom prst="rect">
            <a:avLst/>
          </a:prstGeom>
          <a:noFill/>
        </p:spPr>
        <p:txBody>
          <a:bodyPr wrap="square" rtlCol="0">
            <a:spAutoFit/>
          </a:bodyPr>
          <a:lstStyle/>
          <a:p>
            <a:r>
              <a:rPr lang="en-US" sz="2800" b="0" i="0" u="none" strike="noStrike" dirty="0">
                <a:solidFill>
                  <a:schemeClr val="accent3">
                    <a:lumMod val="50000"/>
                  </a:schemeClr>
                </a:solidFill>
                <a:effectLst/>
                <a:cs typeface="Arial" panose="020B0604020202020204" pitchFamily="34" charset="0"/>
              </a:rPr>
              <a:t>Our study clearly confirms the significant association between tobacco use and a number of cancers. The biggest preventable cause of cancer and cancer-related deaths worldwide continues to be tobacco use. There are regional variations in the incidence of malignancies linked to tobacco use in the United States, with California, Texas, and Florida having the highest rates. </a:t>
            </a:r>
            <a:r>
              <a:rPr lang="en-US" sz="2800" dirty="0">
                <a:solidFill>
                  <a:schemeClr val="accent3">
                    <a:lumMod val="50000"/>
                  </a:schemeClr>
                </a:solidFill>
              </a:rPr>
              <a:t>It's also been evident that tracheal, bronchial, and Lung Cancers were common in both males and females of all races and ethnic groups in the U.S. </a:t>
            </a:r>
            <a:r>
              <a:rPr lang="en-US" sz="2800" b="0" i="0" u="none" strike="noStrike" dirty="0">
                <a:solidFill>
                  <a:schemeClr val="accent3">
                    <a:lumMod val="50000"/>
                  </a:schemeClr>
                </a:solidFill>
                <a:effectLst/>
                <a:cs typeface="Arial" panose="020B0604020202020204" pitchFamily="34" charset="0"/>
              </a:rPr>
              <a:t>These findings emphasize the urgent need for efficient tobacco control policies and focused initiatives to lessen the incidence of malignancies linked to tobacco use. </a:t>
            </a:r>
          </a:p>
          <a:p>
            <a:pPr algn="l"/>
            <a:endParaRPr lang="en-US" sz="2800" b="0" i="0" u="none" strike="noStrike" dirty="0">
              <a:solidFill>
                <a:schemeClr val="accent3">
                  <a:lumMod val="50000"/>
                </a:schemeClr>
              </a:solidFill>
              <a:effectLst/>
              <a:cs typeface="Arial" panose="020B0604020202020204" pitchFamily="34" charset="0"/>
            </a:endParaRPr>
          </a:p>
          <a:p>
            <a:pPr algn="l"/>
            <a:endParaRPr lang="en-US" sz="2800" b="0" i="0" u="none" strike="noStrike" dirty="0">
              <a:solidFill>
                <a:schemeClr val="accent3">
                  <a:lumMod val="50000"/>
                </a:schemeClr>
              </a:solidFill>
              <a:effectLst/>
              <a:cs typeface="Arial" panose="020B0604020202020204" pitchFamily="34" charset="0"/>
            </a:endParaRPr>
          </a:p>
          <a:p>
            <a:pPr algn="l"/>
            <a:r>
              <a:rPr lang="en-US" sz="2800" b="0" i="0" u="none" strike="noStrike" dirty="0">
                <a:solidFill>
                  <a:schemeClr val="accent3">
                    <a:lumMod val="50000"/>
                  </a:schemeClr>
                </a:solidFill>
                <a:effectLst/>
                <a:cs typeface="Arial" panose="020B0604020202020204" pitchFamily="34" charset="0"/>
              </a:rPr>
              <a:t>Future studies should concentrate on long-term follow-up studies to estimate cumulative risks over time in order to better understand the effect of tobacco use on cancer incidence. Additionally, research on the effects of socioeconomic factors, genetic and biochemical mechanisms, and discrepancies across various racial and ethnic groups can be very insightful in establishing individualized preventative methods. Tobacco-related malignancies will decline as a result of evidence-based initiatives, which will be aided by assessing the efficacy of tobacco control measures and figuring out the causes of regional differences.</a:t>
            </a:r>
          </a:p>
          <a:p>
            <a:pPr algn="l"/>
            <a:endParaRPr lang="en-US" sz="2800" dirty="0">
              <a:solidFill>
                <a:schemeClr val="accent3">
                  <a:lumMod val="50000"/>
                </a:schemeClr>
              </a:solidFill>
              <a:cs typeface="Arial" panose="020B0604020202020204" pitchFamily="34" charset="0"/>
            </a:endParaRPr>
          </a:p>
          <a:p>
            <a:pPr algn="l"/>
            <a:endParaRPr lang="en-US" sz="2800" b="0" i="0" u="none" strike="noStrike" dirty="0">
              <a:solidFill>
                <a:schemeClr val="accent3">
                  <a:lumMod val="50000"/>
                </a:schemeClr>
              </a:solidFill>
              <a:effectLst/>
              <a:cs typeface="Arial" panose="020B0604020202020204" pitchFamily="34" charset="0"/>
            </a:endParaRPr>
          </a:p>
          <a:p>
            <a:r>
              <a:rPr lang="en-US" sz="2800" b="0" i="0" u="none" strike="noStrike" dirty="0">
                <a:solidFill>
                  <a:schemeClr val="accent3">
                    <a:lumMod val="50000"/>
                  </a:schemeClr>
                </a:solidFill>
                <a:effectLst/>
                <a:cs typeface="Arial" panose="020B0604020202020204" pitchFamily="34" charset="0"/>
              </a:rPr>
              <a:t>This study is extremely important because it highlights the urgent need for comprehensive tobacco control strategies by reiterating the well-established link between tobacco use and a number of malignancies. For focused preventive and early detection initiatives, it is helpful to examine age and gender trends as well as high-risk geographic locations. This study helps promote public health measures attempting to lessen the harmful effects of tobacco use by emphasizing the effect of tobacco smoking on cancer incidence and the significance of ongoing research and prevention efforts.</a:t>
            </a:r>
            <a:endParaRPr lang="en-US" sz="2800" dirty="0">
              <a:solidFill>
                <a:schemeClr val="accent3">
                  <a:lumMod val="50000"/>
                </a:schemeClr>
              </a:solidFill>
              <a:cs typeface="Arial" panose="020B0604020202020204" pitchFamily="34" charset="0"/>
            </a:endParaRPr>
          </a:p>
        </p:txBody>
      </p:sp>
      <p:sp>
        <p:nvSpPr>
          <p:cNvPr id="5" name="TextBox 4">
            <a:extLst>
              <a:ext uri="{FF2B5EF4-FFF2-40B4-BE49-F238E27FC236}">
                <a16:creationId xmlns:a16="http://schemas.microsoft.com/office/drawing/2014/main" id="{F66973D1-F01E-FB98-9142-6B85123200E9}"/>
              </a:ext>
            </a:extLst>
          </p:cNvPr>
          <p:cNvSpPr txBox="1"/>
          <p:nvPr/>
        </p:nvSpPr>
        <p:spPr>
          <a:xfrm>
            <a:off x="30511161" y="23398475"/>
            <a:ext cx="12575766" cy="7520007"/>
          </a:xfrm>
          <a:prstGeom prst="rect">
            <a:avLst/>
          </a:prstGeom>
          <a:noFill/>
        </p:spPr>
        <p:txBody>
          <a:bodyPr wrap="square" rtlCol="0">
            <a:spAutoFit/>
          </a:bodyPr>
          <a:lstStyle/>
          <a:p>
            <a:pPr marL="514350" indent="-514350" algn="l" rtl="0" fontAlgn="base">
              <a:spcBef>
                <a:spcPts val="0"/>
              </a:spcBef>
              <a:spcAft>
                <a:spcPts val="0"/>
              </a:spcAft>
              <a:buFont typeface="+mj-lt"/>
              <a:buAutoNum type="arabicPeriod"/>
            </a:pPr>
            <a:r>
              <a:rPr lang="en-US" sz="2800" b="0" i="1" u="none" strike="noStrike" dirty="0">
                <a:solidFill>
                  <a:schemeClr val="accent3">
                    <a:lumMod val="50000"/>
                  </a:schemeClr>
                </a:solidFill>
                <a:effectLst/>
                <a:latin typeface="Times New Roman" panose="02020603050405020304" pitchFamily="18" charset="0"/>
              </a:rPr>
              <a:t>How tobacco smoke causes disease: The Biology and Behavioral Basis for Smoking-attributable Disease : a Report of the Surgeon General</a:t>
            </a:r>
            <a:r>
              <a:rPr lang="en-US" sz="2800" b="0" i="0" u="none" strike="noStrike" dirty="0">
                <a:solidFill>
                  <a:schemeClr val="accent3">
                    <a:lumMod val="50000"/>
                  </a:schemeClr>
                </a:solidFill>
                <a:effectLst/>
                <a:latin typeface="Times New Roman" panose="02020603050405020304" pitchFamily="18" charset="0"/>
              </a:rPr>
              <a:t>. (2010). Health and Human Services Department.</a:t>
            </a:r>
          </a:p>
          <a:p>
            <a:pPr marL="514350" indent="-514350" algn="l" rtl="0" fontAlgn="base">
              <a:spcBef>
                <a:spcPts val="0"/>
              </a:spcBef>
              <a:spcAft>
                <a:spcPts val="0"/>
              </a:spcAft>
              <a:buFont typeface="+mj-lt"/>
              <a:buAutoNum type="arabicPeriod"/>
            </a:pPr>
            <a:endParaRPr lang="en-US" sz="2800" b="0" i="0" u="none" strike="noStrike" dirty="0">
              <a:solidFill>
                <a:schemeClr val="accent3">
                  <a:lumMod val="50000"/>
                </a:schemeClr>
              </a:solidFill>
              <a:effectLst/>
              <a:latin typeface="Times New Roman" panose="02020603050405020304" pitchFamily="18" charset="0"/>
            </a:endParaRPr>
          </a:p>
          <a:p>
            <a:pPr marL="514350" indent="-514350" algn="l" rtl="0" fontAlgn="base">
              <a:spcBef>
                <a:spcPts val="0"/>
              </a:spcBef>
              <a:spcAft>
                <a:spcPts val="0"/>
              </a:spcAft>
              <a:buFont typeface="+mj-lt"/>
              <a:buAutoNum type="arabicPeriod"/>
            </a:pPr>
            <a:r>
              <a:rPr lang="en-US" sz="2800" b="0" i="0" u="none" strike="noStrike" dirty="0">
                <a:solidFill>
                  <a:schemeClr val="accent3">
                    <a:lumMod val="50000"/>
                  </a:schemeClr>
                </a:solidFill>
                <a:effectLst/>
                <a:latin typeface="Times New Roman" panose="02020603050405020304" pitchFamily="18" charset="0"/>
              </a:rPr>
              <a:t>HHS (U.S. Department of Health and Human Services). The health consequences of smoking: A report of the Surgeon General. Atlanta, GA: Office on Smoking and Health; 2004.</a:t>
            </a:r>
          </a:p>
          <a:p>
            <a:pPr marL="514350" indent="-514350" algn="l" rtl="0" fontAlgn="base">
              <a:spcBef>
                <a:spcPts val="0"/>
              </a:spcBef>
              <a:spcAft>
                <a:spcPts val="0"/>
              </a:spcAft>
              <a:buFont typeface="+mj-lt"/>
              <a:buAutoNum type="arabicPeriod"/>
            </a:pPr>
            <a:endParaRPr lang="en-US" sz="2800" b="0" i="0" u="none" strike="noStrike" dirty="0">
              <a:solidFill>
                <a:schemeClr val="accent3">
                  <a:lumMod val="50000"/>
                </a:schemeClr>
              </a:solidFill>
              <a:effectLst/>
              <a:latin typeface="Times New Roman" panose="02020603050405020304" pitchFamily="18" charset="0"/>
            </a:endParaRPr>
          </a:p>
          <a:p>
            <a:pPr marL="514350" indent="-514350" algn="l" rtl="0" fontAlgn="base">
              <a:spcBef>
                <a:spcPts val="0"/>
              </a:spcBef>
              <a:spcAft>
                <a:spcPts val="0"/>
              </a:spcAft>
              <a:buFont typeface="+mj-lt"/>
              <a:buAutoNum type="arabicPeriod"/>
            </a:pPr>
            <a:r>
              <a:rPr lang="en-US" sz="2800" b="0" i="1" u="none" strike="noStrike" dirty="0">
                <a:solidFill>
                  <a:schemeClr val="accent3">
                    <a:lumMod val="50000"/>
                  </a:schemeClr>
                </a:solidFill>
                <a:effectLst/>
                <a:latin typeface="Times New Roman" panose="02020603050405020304" pitchFamily="18" charset="0"/>
              </a:rPr>
              <a:t>USCS Data visualizations</a:t>
            </a:r>
            <a:r>
              <a:rPr lang="en-US" sz="2800" b="0" i="0" u="none" strike="noStrike" dirty="0">
                <a:solidFill>
                  <a:schemeClr val="accent3">
                    <a:lumMod val="50000"/>
                  </a:schemeClr>
                </a:solidFill>
                <a:effectLst/>
                <a:latin typeface="Times New Roman" panose="02020603050405020304" pitchFamily="18" charset="0"/>
              </a:rPr>
              <a:t>. (2020). CDC.</a:t>
            </a:r>
            <a:r>
              <a:rPr lang="en-US" sz="2800" b="0" i="0" u="none" strike="noStrike" dirty="0">
                <a:solidFill>
                  <a:srgbClr val="000000"/>
                </a:solidFill>
                <a:effectLst/>
                <a:latin typeface="Times New Roman" panose="02020603050405020304" pitchFamily="18" charset="0"/>
              </a:rPr>
              <a:t> </a:t>
            </a:r>
            <a:r>
              <a:rPr lang="en-US" sz="2800" b="0" i="0" u="sng" strike="noStrike" dirty="0">
                <a:solidFill>
                  <a:srgbClr val="1155CC"/>
                </a:solidFill>
                <a:effectLst/>
                <a:latin typeface="Times New Roman" panose="02020603050405020304" pitchFamily="18" charset="0"/>
                <a:hlinkClick r:id="rId12"/>
              </a:rPr>
              <a:t>https://gis.cdc.gov/Cancer/USCS/?CDC_AA_refVal=https%3A%2F%2Fwww.cdc.gov%2Fc%20ancer%2Fdataviz%2Findex.htm#/RiskFactors/</a:t>
            </a:r>
            <a:r>
              <a:rPr lang="en-US" sz="2800" b="0" i="0" u="none" strike="noStrike" dirty="0">
                <a:solidFill>
                  <a:srgbClr val="000000"/>
                </a:solidFill>
                <a:effectLst/>
                <a:latin typeface="Times New Roman" panose="02020603050405020304" pitchFamily="18" charset="0"/>
              </a:rPr>
              <a:t> </a:t>
            </a:r>
          </a:p>
          <a:p>
            <a:pPr marL="514350" indent="-514350" algn="l" rtl="0" fontAlgn="base">
              <a:spcBef>
                <a:spcPts val="0"/>
              </a:spcBef>
              <a:spcAft>
                <a:spcPts val="0"/>
              </a:spcAft>
              <a:buFont typeface="+mj-lt"/>
              <a:buAutoNum type="arabicPeriod"/>
            </a:pPr>
            <a:endParaRPr lang="en-US" sz="2800" b="0" i="0" u="none" strike="noStrike" dirty="0">
              <a:solidFill>
                <a:srgbClr val="000000"/>
              </a:solidFill>
              <a:effectLst/>
              <a:latin typeface="Times New Roman" panose="02020603050405020304" pitchFamily="18" charset="0"/>
            </a:endParaRPr>
          </a:p>
          <a:p>
            <a:pPr marL="514350" indent="-514350" algn="l" rtl="0" fontAlgn="base">
              <a:spcBef>
                <a:spcPts val="0"/>
              </a:spcBef>
              <a:spcAft>
                <a:spcPts val="2000"/>
              </a:spcAft>
              <a:buFont typeface="+mj-lt"/>
              <a:buAutoNum type="arabicPeriod"/>
            </a:pPr>
            <a:r>
              <a:rPr lang="en-US" sz="2800" b="0" i="0" u="none" strike="noStrike" dirty="0">
                <a:solidFill>
                  <a:schemeClr val="accent3">
                    <a:lumMod val="50000"/>
                  </a:schemeClr>
                </a:solidFill>
                <a:effectLst/>
                <a:latin typeface="Arial" panose="020B0604020202020204" pitchFamily="34" charset="0"/>
              </a:rPr>
              <a:t>World Health Organization: WHO. (2021, February 3). World Cancer Day: know the facts – tobacco and alcohol both cause cancer. </a:t>
            </a:r>
            <a:r>
              <a:rPr lang="en-US" sz="2800" b="0" i="1" u="none" strike="noStrike" dirty="0">
                <a:solidFill>
                  <a:schemeClr val="accent3">
                    <a:lumMod val="50000"/>
                  </a:schemeClr>
                </a:solidFill>
                <a:effectLst/>
                <a:latin typeface="Arial" panose="020B0604020202020204" pitchFamily="34" charset="0"/>
              </a:rPr>
              <a:t>World Health Organization</a:t>
            </a:r>
            <a:r>
              <a:rPr lang="en-US" sz="2800" b="0" i="0" u="none" strike="noStrike" dirty="0">
                <a:solidFill>
                  <a:schemeClr val="accent3">
                    <a:lumMod val="50000"/>
                  </a:schemeClr>
                </a:solidFill>
                <a:effectLst/>
                <a:latin typeface="Arial" panose="020B0604020202020204" pitchFamily="34" charset="0"/>
              </a:rPr>
              <a:t>. </a:t>
            </a:r>
            <a:r>
              <a:rPr lang="en-US" sz="2800" b="0" i="0" u="sng" strike="noStrike" dirty="0">
                <a:solidFill>
                  <a:srgbClr val="1155CC"/>
                </a:solidFill>
                <a:effectLst/>
                <a:latin typeface="Arial" panose="020B0604020202020204" pitchFamily="34" charset="0"/>
                <a:hlinkClick r:id="rId13"/>
              </a:rPr>
              <a:t>https://www.who.int/europe/news/item/03-02-2021-world-cancer-day-know-the-facts-tobacco-and-alcohol-both-cause-cancer</a:t>
            </a:r>
            <a:r>
              <a:rPr lang="en-US" sz="2800" b="0" i="0" u="none" strike="noStrike" dirty="0">
                <a:solidFill>
                  <a:srgbClr val="3C4245"/>
                </a:solidFill>
                <a:effectLst/>
                <a:latin typeface="Arial" panose="020B0604020202020204" pitchFamily="34" charset="0"/>
              </a:rPr>
              <a:t> </a:t>
            </a:r>
            <a:endParaRPr lang="en-US" sz="2800" b="0" i="0" u="none" strike="noStrike" dirty="0">
              <a:solidFill>
                <a:srgbClr val="000000"/>
              </a:solidFill>
              <a:effectLst/>
              <a:latin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C1FFB22C-1094-82AF-2475-8F49311C3F21}"/>
              </a:ext>
            </a:extLst>
          </p:cNvPr>
          <p:cNvSpPr txBox="1"/>
          <p:nvPr/>
        </p:nvSpPr>
        <p:spPr>
          <a:xfrm>
            <a:off x="4021874" y="13859955"/>
            <a:ext cx="4363012" cy="523220"/>
          </a:xfrm>
          <a:prstGeom prst="rect">
            <a:avLst/>
          </a:prstGeom>
          <a:noFill/>
        </p:spPr>
        <p:txBody>
          <a:bodyPr wrap="square" rtlCol="0">
            <a:spAutoFit/>
          </a:bodyPr>
          <a:lstStyle/>
          <a:p>
            <a:r>
              <a:rPr lang="en-US" sz="2800" dirty="0">
                <a:solidFill>
                  <a:schemeClr val="accent3">
                    <a:lumMod val="50000"/>
                  </a:schemeClr>
                </a:solidFill>
              </a:rPr>
              <a:t>[1][2]</a:t>
            </a:r>
          </a:p>
        </p:txBody>
      </p:sp>
      <p:sp>
        <p:nvSpPr>
          <p:cNvPr id="43" name="Rectangle 42">
            <a:extLst>
              <a:ext uri="{FF2B5EF4-FFF2-40B4-BE49-F238E27FC236}">
                <a16:creationId xmlns:a16="http://schemas.microsoft.com/office/drawing/2014/main" id="{DD4E0322-C3DF-4BE7-BEA4-D969BAE0F79E}"/>
              </a:ext>
            </a:extLst>
          </p:cNvPr>
          <p:cNvSpPr/>
          <p:nvPr/>
        </p:nvSpPr>
        <p:spPr>
          <a:xfrm>
            <a:off x="0" y="32082530"/>
            <a:ext cx="43891199" cy="90733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DC95BA8D-7A40-4265-952A-D809215579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195E166-E6BA-49C0-9E78-6AF77FF2EBEE}">
  <ds:schemaRefs>
    <ds:schemaRef ds:uri="http://schemas.microsoft.com/sharepoint/v3/contenttype/forms"/>
  </ds:schemaRefs>
</ds:datastoreItem>
</file>

<file path=customXml/itemProps3.xml><?xml version="1.0" encoding="utf-8"?>
<ds:datastoreItem xmlns:ds="http://schemas.openxmlformats.org/officeDocument/2006/customXml" ds:itemID="{4DE3988D-B449-4C3D-8337-08C4D6C01E95}">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Integral</Template>
  <TotalTime>177</TotalTime>
  <Words>1215</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Times New Roman</vt:lpstr>
      <vt:lpstr>Wingdings</vt:lpstr>
      <vt:lpstr>Mesh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 Med</dc:creator>
  <cp:lastModifiedBy>Sana Habiya</cp:lastModifiedBy>
  <cp:revision>7</cp:revision>
  <cp:lastPrinted>2023-07-14T15:05:24Z</cp:lastPrinted>
  <dcterms:created xsi:type="dcterms:W3CDTF">2011-08-04T16:42:05Z</dcterms:created>
  <dcterms:modified xsi:type="dcterms:W3CDTF">2023-07-14T18:12:37Z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TC300007839990</vt:lpwstr>
  </property>
</Properties>
</file>