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6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0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7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7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7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8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8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8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8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9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9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9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9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9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9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0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0" name="Group 1"/>
          <p:cNvGrpSpPr/>
          <p:nvPr/>
        </p:nvGrpSpPr>
        <p:grpSpPr>
          <a:xfrm>
            <a:off x="0" y="228600"/>
            <a:ext cx="2851200" cy="6638400"/>
            <a:chOff x="0" y="228600"/>
            <a:chExt cx="2851200" cy="6638400"/>
          </a:xfrm>
        </p:grpSpPr>
        <p:sp>
          <p:nvSpPr>
            <p:cNvPr id="1"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sp>
        <p:sp>
          <p:nvSpPr>
            <p:cNvPr id="2"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sp>
        <p:sp>
          <p:nvSpPr>
            <p:cNvPr id="3"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sp>
        <p:sp>
          <p:nvSpPr>
            <p:cNvPr id="4"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sp>
        <p:sp>
          <p:nvSpPr>
            <p:cNvPr id="5"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sp>
        <p:sp>
          <p:nvSpPr>
            <p:cNvPr id="6"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sp>
        <p:sp>
          <p:nvSpPr>
            <p:cNvPr id="7"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sp>
        <p:sp>
          <p:nvSpPr>
            <p:cNvPr id="8"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sp>
        <p:sp>
          <p:nvSpPr>
            <p:cNvPr id="9"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sp>
        <p:sp>
          <p:nvSpPr>
            <p:cNvPr id="10"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sp>
        <p:sp>
          <p:nvSpPr>
            <p:cNvPr id="11"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sp>
        <p:sp>
          <p:nvSpPr>
            <p:cNvPr id="12"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sp>
      </p:grpSp>
      <p:grpSp>
        <p:nvGrpSpPr>
          <p:cNvPr id="13" name="Group 14"/>
          <p:cNvGrpSpPr/>
          <p:nvPr/>
        </p:nvGrpSpPr>
        <p:grpSpPr>
          <a:xfrm>
            <a:off x="27360" y="-720"/>
            <a:ext cx="2356200" cy="6853680"/>
            <a:chOff x="27360" y="-720"/>
            <a:chExt cx="2356200" cy="6853680"/>
          </a:xfrm>
        </p:grpSpPr>
        <p:sp>
          <p:nvSpPr>
            <p:cNvPr id="14"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sp>
        <p:sp>
          <p:nvSpPr>
            <p:cNvPr id="15"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sp>
        <p:sp>
          <p:nvSpPr>
            <p:cNvPr id="16"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sp>
        <p:sp>
          <p:nvSpPr>
            <p:cNvPr id="17"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sp>
        <p:sp>
          <p:nvSpPr>
            <p:cNvPr id="18"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sp>
        <p:sp>
          <p:nvSpPr>
            <p:cNvPr id="19"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sp>
        <p:sp>
          <p:nvSpPr>
            <p:cNvPr id="20"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sp>
        <p:sp>
          <p:nvSpPr>
            <p:cNvPr id="21"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sp>
        <p:sp>
          <p:nvSpPr>
            <p:cNvPr id="22"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sp>
        <p:sp>
          <p:nvSpPr>
            <p:cNvPr id="23"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sp>
        <p:sp>
          <p:nvSpPr>
            <p:cNvPr id="24"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sp>
        <p:sp>
          <p:nvSpPr>
            <p:cNvPr id="25"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sp>
      </p:grpSp>
      <p:sp>
        <p:nvSpPr>
          <p:cNvPr id="26"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PlaceHolder 28"/>
          <p:cNvSpPr>
            <a:spLocks noGrp="1"/>
          </p:cNvSpPr>
          <p:nvPr>
            <p:ph type="title"/>
          </p:nvPr>
        </p:nvSpPr>
        <p:spPr>
          <a:xfrm>
            <a:off x="2589120" y="2514600"/>
            <a:ext cx="8915040" cy="2262600"/>
          </a:xfrm>
          <a:prstGeom prst="rect">
            <a:avLst/>
          </a:prstGeom>
        </p:spPr>
        <p:txBody>
          <a:bodyPr anchor="b">
            <a:normAutofit/>
          </a:bodyPr>
          <a:p>
            <a:pPr>
              <a:lnSpc>
                <a:spcPct val="100000"/>
              </a:lnSpc>
            </a:pPr>
            <a:r>
              <a:rPr b="0" lang="en-US" sz="5400" spc="-1" strike="noStrike">
                <a:solidFill>
                  <a:srgbClr val="262626"/>
                </a:solidFill>
                <a:latin typeface="Century Gothic"/>
              </a:rPr>
              <a:t>Click to edit Master title style</a:t>
            </a:r>
            <a:endParaRPr b="0" lang="en-US" sz="5400" spc="-1" strike="noStrike">
              <a:solidFill>
                <a:srgbClr val="000000"/>
              </a:solidFill>
              <a:latin typeface="Century Gothic"/>
            </a:endParaRPr>
          </a:p>
        </p:txBody>
      </p:sp>
      <p:sp>
        <p:nvSpPr>
          <p:cNvPr id="28" name="PlaceHolder 29"/>
          <p:cNvSpPr>
            <a:spLocks noGrp="1"/>
          </p:cNvSpPr>
          <p:nvPr>
            <p:ph type="dt"/>
          </p:nvPr>
        </p:nvSpPr>
        <p:spPr>
          <a:xfrm>
            <a:off x="10361520" y="6130440"/>
            <a:ext cx="1145880" cy="370080"/>
          </a:xfrm>
          <a:prstGeom prst="rect">
            <a:avLst/>
          </a:prstGeom>
        </p:spPr>
        <p:txBody>
          <a:bodyPr anchor="ctr">
            <a:noAutofit/>
          </a:bodyPr>
          <a:p>
            <a:pPr algn="r">
              <a:lnSpc>
                <a:spcPct val="100000"/>
              </a:lnSpc>
            </a:pPr>
            <a:fld id="{D957382D-FB3E-4483-8F3C-2785E393B42F}" type="datetime">
              <a:rPr b="0" lang="en-US" sz="900" spc="-1" strike="noStrike">
                <a:solidFill>
                  <a:srgbClr val="8b8b8b"/>
                </a:solidFill>
                <a:latin typeface="Century Gothic"/>
              </a:rPr>
              <a:t>4/10/22</a:t>
            </a:fld>
            <a:endParaRPr b="0" lang="en-IN" sz="900" spc="-1" strike="noStrike">
              <a:latin typeface="Times New Roman"/>
            </a:endParaRPr>
          </a:p>
        </p:txBody>
      </p:sp>
      <p:sp>
        <p:nvSpPr>
          <p:cNvPr id="29" name="PlaceHolder 30"/>
          <p:cNvSpPr>
            <a:spLocks noGrp="1"/>
          </p:cNvSpPr>
          <p:nvPr>
            <p:ph type="ftr"/>
          </p:nvPr>
        </p:nvSpPr>
        <p:spPr>
          <a:xfrm>
            <a:off x="2589120" y="6135840"/>
            <a:ext cx="7619760" cy="364680"/>
          </a:xfrm>
          <a:prstGeom prst="rect">
            <a:avLst/>
          </a:prstGeom>
        </p:spPr>
        <p:txBody>
          <a:bodyPr anchor="ctr">
            <a:noAutofit/>
          </a:bodyPr>
          <a:p>
            <a:endParaRPr b="0" lang="en-IN" sz="2400" spc="-1" strike="noStrike">
              <a:latin typeface="Times New Roman"/>
            </a:endParaRPr>
          </a:p>
        </p:txBody>
      </p:sp>
      <p:sp>
        <p:nvSpPr>
          <p:cNvPr id="30" name="CustomShape 31"/>
          <p:cNvSpPr/>
          <p:nvPr/>
        </p:nvSpPr>
        <p:spPr>
          <a:xfrm>
            <a:off x="0" y="4323960"/>
            <a:ext cx="1744200" cy="77832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w="0">
            <a:noFill/>
          </a:ln>
        </p:spPr>
        <p:style>
          <a:lnRef idx="0"/>
          <a:fillRef idx="0"/>
          <a:effectRef idx="0"/>
          <a:fontRef idx="minor"/>
        </p:style>
      </p:sp>
      <p:sp>
        <p:nvSpPr>
          <p:cNvPr id="31" name="PlaceHolder 32"/>
          <p:cNvSpPr>
            <a:spLocks noGrp="1"/>
          </p:cNvSpPr>
          <p:nvPr>
            <p:ph type="sldNum"/>
          </p:nvPr>
        </p:nvSpPr>
        <p:spPr>
          <a:xfrm>
            <a:off x="531720" y="4529520"/>
            <a:ext cx="779400" cy="364680"/>
          </a:xfrm>
          <a:prstGeom prst="rect">
            <a:avLst/>
          </a:prstGeom>
        </p:spPr>
        <p:txBody>
          <a:bodyPr anchor="ctr">
            <a:noAutofit/>
          </a:bodyPr>
          <a:p>
            <a:pPr algn="r">
              <a:lnSpc>
                <a:spcPct val="100000"/>
              </a:lnSpc>
            </a:pPr>
            <a:fld id="{513B86CF-1676-4F91-9603-ABFC694E9C40}" type="slidenum">
              <a:rPr b="0" lang="en-US" sz="2000" spc="-1" strike="noStrike">
                <a:solidFill>
                  <a:srgbClr val="feffff"/>
                </a:solidFill>
                <a:latin typeface="Century Gothic"/>
              </a:rPr>
              <a:t>&lt;number&gt;</a:t>
            </a:fld>
            <a:endParaRPr b="0" lang="en-IN" sz="2000" spc="-1" strike="noStrike">
              <a:latin typeface="Times New Roman"/>
            </a:endParaRPr>
          </a:p>
        </p:txBody>
      </p:sp>
      <p:sp>
        <p:nvSpPr>
          <p:cNvPr id="32" name="PlaceHolder 3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Century Gothic"/>
              </a:rPr>
              <a:t>Click to edit the outline text format</a:t>
            </a:r>
            <a:endParaRPr b="0" lang="en-US" sz="1800" spc="-1" strike="noStrike">
              <a:solidFill>
                <a:srgbClr val="404040"/>
              </a:solidFill>
              <a:latin typeface="Century Gothic"/>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entury Gothic"/>
              </a:rPr>
              <a:t>Second Outline Level</a:t>
            </a:r>
            <a:endParaRPr b="0" lang="en-US" sz="1400" spc="-1" strike="noStrike">
              <a:solidFill>
                <a:srgbClr val="404040"/>
              </a:solidFill>
              <a:latin typeface="Century Gothic"/>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Century Gothic"/>
              </a:rPr>
              <a:t>Third Outline Level</a:t>
            </a:r>
            <a:endParaRPr b="0" lang="en-US" sz="1200" spc="-1" strike="noStrike">
              <a:solidFill>
                <a:srgbClr val="404040"/>
              </a:solidFill>
              <a:latin typeface="Century Gothic"/>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Century Gothic"/>
              </a:rPr>
              <a:t>Fourth Outline Level</a:t>
            </a:r>
            <a:endParaRPr b="0" lang="en-US" sz="1200" spc="-1" strike="noStrike">
              <a:solidFill>
                <a:srgbClr val="40404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69" name="Group 1"/>
          <p:cNvGrpSpPr/>
          <p:nvPr/>
        </p:nvGrpSpPr>
        <p:grpSpPr>
          <a:xfrm>
            <a:off x="0" y="228600"/>
            <a:ext cx="2851200" cy="6638400"/>
            <a:chOff x="0" y="228600"/>
            <a:chExt cx="2851200" cy="6638400"/>
          </a:xfrm>
        </p:grpSpPr>
        <p:sp>
          <p:nvSpPr>
            <p:cNvPr id="70"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sp>
        <p:sp>
          <p:nvSpPr>
            <p:cNvPr id="71"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sp>
        <p:sp>
          <p:nvSpPr>
            <p:cNvPr id="72"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sp>
        <p:sp>
          <p:nvSpPr>
            <p:cNvPr id="73"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sp>
        <p:sp>
          <p:nvSpPr>
            <p:cNvPr id="74"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sp>
        <p:sp>
          <p:nvSpPr>
            <p:cNvPr id="75"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sp>
        <p:sp>
          <p:nvSpPr>
            <p:cNvPr id="76"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sp>
        <p:sp>
          <p:nvSpPr>
            <p:cNvPr id="77"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sp>
        <p:sp>
          <p:nvSpPr>
            <p:cNvPr id="78"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sp>
        <p:sp>
          <p:nvSpPr>
            <p:cNvPr id="79"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sp>
        <p:sp>
          <p:nvSpPr>
            <p:cNvPr id="80"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sp>
        <p:sp>
          <p:nvSpPr>
            <p:cNvPr id="81"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sp>
      </p:grpSp>
      <p:grpSp>
        <p:nvGrpSpPr>
          <p:cNvPr id="82" name="Group 14"/>
          <p:cNvGrpSpPr/>
          <p:nvPr/>
        </p:nvGrpSpPr>
        <p:grpSpPr>
          <a:xfrm>
            <a:off x="27360" y="-720"/>
            <a:ext cx="2356200" cy="6853680"/>
            <a:chOff x="27360" y="-720"/>
            <a:chExt cx="2356200" cy="6853680"/>
          </a:xfrm>
        </p:grpSpPr>
        <p:sp>
          <p:nvSpPr>
            <p:cNvPr id="83"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sp>
        <p:sp>
          <p:nvSpPr>
            <p:cNvPr id="84"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sp>
        <p:sp>
          <p:nvSpPr>
            <p:cNvPr id="85"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sp>
        <p:sp>
          <p:nvSpPr>
            <p:cNvPr id="86"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sp>
        <p:sp>
          <p:nvSpPr>
            <p:cNvPr id="87"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sp>
        <p:sp>
          <p:nvSpPr>
            <p:cNvPr id="88"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sp>
        <p:sp>
          <p:nvSpPr>
            <p:cNvPr id="89"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sp>
        <p:sp>
          <p:nvSpPr>
            <p:cNvPr id="90"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sp>
        <p:sp>
          <p:nvSpPr>
            <p:cNvPr id="91"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sp>
        <p:sp>
          <p:nvSpPr>
            <p:cNvPr id="92"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sp>
        <p:sp>
          <p:nvSpPr>
            <p:cNvPr id="93"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sp>
        <p:sp>
          <p:nvSpPr>
            <p:cNvPr id="94"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sp>
      </p:grpSp>
      <p:sp>
        <p:nvSpPr>
          <p:cNvPr id="95"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6" name="PlaceHolder 28"/>
          <p:cNvSpPr>
            <a:spLocks noGrp="1"/>
          </p:cNvSpPr>
          <p:nvPr>
            <p:ph type="title"/>
          </p:nvPr>
        </p:nvSpPr>
        <p:spPr>
          <a:xfrm>
            <a:off x="2593080" y="624240"/>
            <a:ext cx="8911440" cy="1280520"/>
          </a:xfrm>
          <a:prstGeom prst="rect">
            <a:avLst/>
          </a:prstGeom>
        </p:spPr>
        <p:txBody>
          <a:bodyPr>
            <a:noAutofit/>
          </a:bodyPr>
          <a:p>
            <a:pPr>
              <a:lnSpc>
                <a:spcPct val="100000"/>
              </a:lnSpc>
            </a:pPr>
            <a:r>
              <a:rPr b="0" lang="en-US" sz="3600" spc="-1" strike="noStrike">
                <a:solidFill>
                  <a:srgbClr val="262626"/>
                </a:solidFill>
                <a:latin typeface="Century Gothic"/>
              </a:rPr>
              <a:t>Click to edit Master title style</a:t>
            </a:r>
            <a:endParaRPr b="0" lang="en-US" sz="3600" spc="-1" strike="noStrike">
              <a:solidFill>
                <a:srgbClr val="000000"/>
              </a:solidFill>
              <a:latin typeface="Century Gothic"/>
            </a:endParaRPr>
          </a:p>
        </p:txBody>
      </p:sp>
      <p:sp>
        <p:nvSpPr>
          <p:cNvPr id="97" name="PlaceHolder 29"/>
          <p:cNvSpPr>
            <a:spLocks noGrp="1"/>
          </p:cNvSpPr>
          <p:nvPr>
            <p:ph type="body"/>
          </p:nvPr>
        </p:nvSpPr>
        <p:spPr>
          <a:xfrm>
            <a:off x="2589120" y="2133720"/>
            <a:ext cx="8915040" cy="3777120"/>
          </a:xfrm>
          <a:prstGeom prst="rect">
            <a:avLst/>
          </a:prstGeom>
        </p:spPr>
        <p:txBody>
          <a:bodyPr>
            <a:no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Edit Master text styles</a:t>
            </a:r>
            <a:endParaRPr b="0" lang="en-US" sz="1800" spc="-1" strike="noStrike">
              <a:solidFill>
                <a:srgbClr val="404040"/>
              </a:solidFill>
              <a:latin typeface="Century Gothic"/>
            </a:endParaRPr>
          </a:p>
          <a:p>
            <a:pPr lvl="1" marL="743040" indent="-285480">
              <a:lnSpc>
                <a:spcPct val="100000"/>
              </a:lnSpc>
              <a:spcBef>
                <a:spcPts val="1001"/>
              </a:spcBef>
              <a:buClr>
                <a:srgbClr val="a53010"/>
              </a:buClr>
              <a:buFont typeface="Wingdings 3" charset="2"/>
              <a:buChar char=""/>
            </a:pPr>
            <a:r>
              <a:rPr b="0" lang="en-US" sz="1600" spc="-1" strike="noStrike">
                <a:solidFill>
                  <a:srgbClr val="404040"/>
                </a:solidFill>
                <a:latin typeface="Century Gothic"/>
              </a:rPr>
              <a:t>Second level</a:t>
            </a:r>
            <a:endParaRPr b="0" lang="en-US" sz="1600" spc="-1" strike="noStrike">
              <a:solidFill>
                <a:srgbClr val="404040"/>
              </a:solidFill>
              <a:latin typeface="Century Gothic"/>
            </a:endParaRPr>
          </a:p>
          <a:p>
            <a:pPr lvl="2" marL="1143000" indent="-228240">
              <a:lnSpc>
                <a:spcPct val="100000"/>
              </a:lnSpc>
              <a:spcBef>
                <a:spcPts val="1001"/>
              </a:spcBef>
              <a:buClr>
                <a:srgbClr val="a53010"/>
              </a:buClr>
              <a:buFont typeface="Wingdings 3" charset="2"/>
              <a:buChar char=""/>
            </a:pPr>
            <a:r>
              <a:rPr b="0" lang="en-US" sz="1400" spc="-1" strike="noStrike">
                <a:solidFill>
                  <a:srgbClr val="404040"/>
                </a:solidFill>
                <a:latin typeface="Century Gothic"/>
              </a:rPr>
              <a:t>Third level</a:t>
            </a:r>
            <a:endParaRPr b="0" lang="en-US" sz="1400" spc="-1" strike="noStrike">
              <a:solidFill>
                <a:srgbClr val="404040"/>
              </a:solidFill>
              <a:latin typeface="Century Gothic"/>
            </a:endParaRPr>
          </a:p>
          <a:p>
            <a:pPr lvl="3" marL="16002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Fourth level</a:t>
            </a:r>
            <a:endParaRPr b="0" lang="en-US" sz="1200" spc="-1" strike="noStrike">
              <a:solidFill>
                <a:srgbClr val="404040"/>
              </a:solidFill>
              <a:latin typeface="Century Gothic"/>
            </a:endParaRPr>
          </a:p>
          <a:p>
            <a:pPr lvl="4" marL="20574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Fifth level</a:t>
            </a:r>
            <a:endParaRPr b="0" lang="en-US" sz="1200" spc="-1" strike="noStrike">
              <a:solidFill>
                <a:srgbClr val="404040"/>
              </a:solidFill>
              <a:latin typeface="Century Gothic"/>
            </a:endParaRPr>
          </a:p>
        </p:txBody>
      </p:sp>
      <p:sp>
        <p:nvSpPr>
          <p:cNvPr id="98" name="PlaceHolder 30"/>
          <p:cNvSpPr>
            <a:spLocks noGrp="1"/>
          </p:cNvSpPr>
          <p:nvPr>
            <p:ph type="dt"/>
          </p:nvPr>
        </p:nvSpPr>
        <p:spPr>
          <a:xfrm>
            <a:off x="10361520" y="6130440"/>
            <a:ext cx="1145880" cy="370080"/>
          </a:xfrm>
          <a:prstGeom prst="rect">
            <a:avLst/>
          </a:prstGeom>
        </p:spPr>
        <p:txBody>
          <a:bodyPr anchor="ctr">
            <a:noAutofit/>
          </a:bodyPr>
          <a:p>
            <a:pPr algn="r">
              <a:lnSpc>
                <a:spcPct val="100000"/>
              </a:lnSpc>
            </a:pPr>
            <a:fld id="{1497BD39-691F-42BB-88AA-D616F0764F78}" type="datetime">
              <a:rPr b="0" lang="en-US" sz="900" spc="-1" strike="noStrike">
                <a:solidFill>
                  <a:srgbClr val="8b8b8b"/>
                </a:solidFill>
                <a:latin typeface="Century Gothic"/>
              </a:rPr>
              <a:t>4/10/22</a:t>
            </a:fld>
            <a:endParaRPr b="0" lang="en-IN" sz="900" spc="-1" strike="noStrike">
              <a:latin typeface="Times New Roman"/>
            </a:endParaRPr>
          </a:p>
        </p:txBody>
      </p:sp>
      <p:sp>
        <p:nvSpPr>
          <p:cNvPr id="99" name="PlaceHolder 31"/>
          <p:cNvSpPr>
            <a:spLocks noGrp="1"/>
          </p:cNvSpPr>
          <p:nvPr>
            <p:ph type="ftr"/>
          </p:nvPr>
        </p:nvSpPr>
        <p:spPr>
          <a:xfrm>
            <a:off x="2589120" y="6135840"/>
            <a:ext cx="7619760" cy="364680"/>
          </a:xfrm>
          <a:prstGeom prst="rect">
            <a:avLst/>
          </a:prstGeom>
        </p:spPr>
        <p:txBody>
          <a:bodyPr anchor="ctr">
            <a:noAutofit/>
          </a:bodyPr>
          <a:p>
            <a:endParaRPr b="0" lang="en-IN" sz="2400" spc="-1" strike="noStrike">
              <a:latin typeface="Times New Roman"/>
            </a:endParaRPr>
          </a:p>
        </p:txBody>
      </p:sp>
      <p:sp>
        <p:nvSpPr>
          <p:cNvPr id="100" name="CustomShape 32"/>
          <p:cNvSpPr/>
          <p:nvPr/>
        </p:nvSpPr>
        <p:spPr>
          <a:xfrm flipV="1">
            <a:off x="-3960" y="7138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sp>
      <p:sp>
        <p:nvSpPr>
          <p:cNvPr id="101" name="PlaceHolder 33"/>
          <p:cNvSpPr>
            <a:spLocks noGrp="1"/>
          </p:cNvSpPr>
          <p:nvPr>
            <p:ph type="sldNum"/>
          </p:nvPr>
        </p:nvSpPr>
        <p:spPr>
          <a:xfrm>
            <a:off x="531720" y="787680"/>
            <a:ext cx="779400" cy="364680"/>
          </a:xfrm>
          <a:prstGeom prst="rect">
            <a:avLst/>
          </a:prstGeom>
        </p:spPr>
        <p:txBody>
          <a:bodyPr anchor="ctr">
            <a:noAutofit/>
          </a:bodyPr>
          <a:p>
            <a:pPr algn="r">
              <a:lnSpc>
                <a:spcPct val="100000"/>
              </a:lnSpc>
            </a:pPr>
            <a:fld id="{B127A2DD-4083-4EBB-90B3-669F04E7A47A}" type="slidenum">
              <a:rPr b="0" lang="en-US" sz="2000" spc="-1" strike="noStrike">
                <a:solidFill>
                  <a:srgbClr val="feffff"/>
                </a:solidFill>
                <a:latin typeface="Century Gothic"/>
              </a:rPr>
              <a:t>&lt;number&gt;</a:t>
            </a:fld>
            <a:endParaRPr b="0" lang="en-IN"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138" name="Group 1"/>
          <p:cNvGrpSpPr/>
          <p:nvPr/>
        </p:nvGrpSpPr>
        <p:grpSpPr>
          <a:xfrm>
            <a:off x="0" y="228600"/>
            <a:ext cx="2851200" cy="6638400"/>
            <a:chOff x="0" y="228600"/>
            <a:chExt cx="2851200" cy="6638400"/>
          </a:xfrm>
        </p:grpSpPr>
        <p:sp>
          <p:nvSpPr>
            <p:cNvPr id="139"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sp>
        <p:sp>
          <p:nvSpPr>
            <p:cNvPr id="140"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sp>
        <p:sp>
          <p:nvSpPr>
            <p:cNvPr id="141"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sp>
        <p:sp>
          <p:nvSpPr>
            <p:cNvPr id="142"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sp>
        <p:sp>
          <p:nvSpPr>
            <p:cNvPr id="143"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sp>
        <p:sp>
          <p:nvSpPr>
            <p:cNvPr id="144"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sp>
        <p:sp>
          <p:nvSpPr>
            <p:cNvPr id="145"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sp>
        <p:sp>
          <p:nvSpPr>
            <p:cNvPr id="146"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sp>
        <p:sp>
          <p:nvSpPr>
            <p:cNvPr id="147"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sp>
        <p:sp>
          <p:nvSpPr>
            <p:cNvPr id="148"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sp>
        <p:sp>
          <p:nvSpPr>
            <p:cNvPr id="149"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sp>
        <p:sp>
          <p:nvSpPr>
            <p:cNvPr id="150"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sp>
      </p:grpSp>
      <p:grpSp>
        <p:nvGrpSpPr>
          <p:cNvPr id="151" name="Group 14"/>
          <p:cNvGrpSpPr/>
          <p:nvPr/>
        </p:nvGrpSpPr>
        <p:grpSpPr>
          <a:xfrm>
            <a:off x="27360" y="-720"/>
            <a:ext cx="2356200" cy="6853680"/>
            <a:chOff x="27360" y="-720"/>
            <a:chExt cx="2356200" cy="6853680"/>
          </a:xfrm>
        </p:grpSpPr>
        <p:sp>
          <p:nvSpPr>
            <p:cNvPr id="152"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sp>
        <p:sp>
          <p:nvSpPr>
            <p:cNvPr id="153"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sp>
        <p:sp>
          <p:nvSpPr>
            <p:cNvPr id="154"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sp>
        <p:sp>
          <p:nvSpPr>
            <p:cNvPr id="155"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sp>
        <p:sp>
          <p:nvSpPr>
            <p:cNvPr id="156"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sp>
        <p:sp>
          <p:nvSpPr>
            <p:cNvPr id="157"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sp>
        <p:sp>
          <p:nvSpPr>
            <p:cNvPr id="158"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sp>
        <p:sp>
          <p:nvSpPr>
            <p:cNvPr id="159"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sp>
        <p:sp>
          <p:nvSpPr>
            <p:cNvPr id="160"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sp>
        <p:sp>
          <p:nvSpPr>
            <p:cNvPr id="161"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sp>
        <p:sp>
          <p:nvSpPr>
            <p:cNvPr id="162"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sp>
        <p:sp>
          <p:nvSpPr>
            <p:cNvPr id="163"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sp>
      </p:grpSp>
      <p:sp>
        <p:nvSpPr>
          <p:cNvPr id="164"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65" name="PlaceHolder 28"/>
          <p:cNvSpPr>
            <a:spLocks noGrp="1"/>
          </p:cNvSpPr>
          <p:nvPr>
            <p:ph type="title"/>
          </p:nvPr>
        </p:nvSpPr>
        <p:spPr>
          <a:xfrm>
            <a:off x="2593080" y="624240"/>
            <a:ext cx="8911440" cy="1280520"/>
          </a:xfrm>
          <a:prstGeom prst="rect">
            <a:avLst/>
          </a:prstGeom>
        </p:spPr>
        <p:txBody>
          <a:bodyPr>
            <a:noAutofit/>
          </a:bodyPr>
          <a:p>
            <a:pPr>
              <a:lnSpc>
                <a:spcPct val="100000"/>
              </a:lnSpc>
            </a:pPr>
            <a:r>
              <a:rPr b="0" lang="en-US" sz="3600" spc="-1" strike="noStrike">
                <a:solidFill>
                  <a:srgbClr val="262626"/>
                </a:solidFill>
                <a:latin typeface="Century Gothic"/>
              </a:rPr>
              <a:t>Click to edit Master title style</a:t>
            </a:r>
            <a:endParaRPr b="0" lang="en-US" sz="3600" spc="-1" strike="noStrike">
              <a:solidFill>
                <a:srgbClr val="000000"/>
              </a:solidFill>
              <a:latin typeface="Century Gothic"/>
            </a:endParaRPr>
          </a:p>
        </p:txBody>
      </p:sp>
      <p:sp>
        <p:nvSpPr>
          <p:cNvPr id="166" name="PlaceHolder 29"/>
          <p:cNvSpPr>
            <a:spLocks noGrp="1"/>
          </p:cNvSpPr>
          <p:nvPr>
            <p:ph type="dt"/>
          </p:nvPr>
        </p:nvSpPr>
        <p:spPr>
          <a:xfrm>
            <a:off x="10361520" y="6130440"/>
            <a:ext cx="1145880" cy="370080"/>
          </a:xfrm>
          <a:prstGeom prst="rect">
            <a:avLst/>
          </a:prstGeom>
        </p:spPr>
        <p:txBody>
          <a:bodyPr anchor="ctr">
            <a:noAutofit/>
          </a:bodyPr>
          <a:p>
            <a:pPr algn="r">
              <a:lnSpc>
                <a:spcPct val="100000"/>
              </a:lnSpc>
            </a:pPr>
            <a:fld id="{6BB6E94C-775A-40A5-A61A-19324BE7CB2B}" type="datetime">
              <a:rPr b="0" lang="en-US" sz="900" spc="-1" strike="noStrike">
                <a:solidFill>
                  <a:srgbClr val="8b8b8b"/>
                </a:solidFill>
                <a:latin typeface="Century Gothic"/>
              </a:rPr>
              <a:t>4/10/22</a:t>
            </a:fld>
            <a:endParaRPr b="0" lang="en-IN" sz="900" spc="-1" strike="noStrike">
              <a:latin typeface="Times New Roman"/>
            </a:endParaRPr>
          </a:p>
        </p:txBody>
      </p:sp>
      <p:sp>
        <p:nvSpPr>
          <p:cNvPr id="167" name="PlaceHolder 30"/>
          <p:cNvSpPr>
            <a:spLocks noGrp="1"/>
          </p:cNvSpPr>
          <p:nvPr>
            <p:ph type="ftr"/>
          </p:nvPr>
        </p:nvSpPr>
        <p:spPr>
          <a:xfrm>
            <a:off x="2589120" y="6135840"/>
            <a:ext cx="7619760" cy="364680"/>
          </a:xfrm>
          <a:prstGeom prst="rect">
            <a:avLst/>
          </a:prstGeom>
        </p:spPr>
        <p:txBody>
          <a:bodyPr anchor="ctr">
            <a:noAutofit/>
          </a:bodyPr>
          <a:p>
            <a:endParaRPr b="0" lang="en-IN" sz="2400" spc="-1" strike="noStrike">
              <a:latin typeface="Times New Roman"/>
            </a:endParaRPr>
          </a:p>
        </p:txBody>
      </p:sp>
      <p:sp>
        <p:nvSpPr>
          <p:cNvPr id="168" name="CustomShape 31"/>
          <p:cNvSpPr/>
          <p:nvPr/>
        </p:nvSpPr>
        <p:spPr>
          <a:xfrm flipV="1">
            <a:off x="-3960" y="7138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sp>
      <p:sp>
        <p:nvSpPr>
          <p:cNvPr id="169" name="PlaceHolder 32"/>
          <p:cNvSpPr>
            <a:spLocks noGrp="1"/>
          </p:cNvSpPr>
          <p:nvPr>
            <p:ph type="sldNum"/>
          </p:nvPr>
        </p:nvSpPr>
        <p:spPr>
          <a:xfrm>
            <a:off x="531720" y="787680"/>
            <a:ext cx="779400" cy="364680"/>
          </a:xfrm>
          <a:prstGeom prst="rect">
            <a:avLst/>
          </a:prstGeom>
        </p:spPr>
        <p:txBody>
          <a:bodyPr anchor="ctr">
            <a:noAutofit/>
          </a:bodyPr>
          <a:p>
            <a:pPr algn="r">
              <a:lnSpc>
                <a:spcPct val="100000"/>
              </a:lnSpc>
            </a:pPr>
            <a:fld id="{C68AD138-2C63-4F7A-8428-D09E5CBBAF58}" type="slidenum">
              <a:rPr b="0" lang="en-US" sz="2000" spc="-1" strike="noStrike">
                <a:solidFill>
                  <a:srgbClr val="feffff"/>
                </a:solidFill>
                <a:latin typeface="Century Gothic"/>
              </a:rPr>
              <a:t>&lt;number&gt;</a:t>
            </a:fld>
            <a:endParaRPr b="0" lang="en-IN" sz="2000" spc="-1" strike="noStrike">
              <a:latin typeface="Times New Roman"/>
            </a:endParaRPr>
          </a:p>
        </p:txBody>
      </p:sp>
      <p:sp>
        <p:nvSpPr>
          <p:cNvPr id="170" name="PlaceHolder 3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Century Gothic"/>
              </a:rPr>
              <a:t>Click to edit the outline text format</a:t>
            </a:r>
            <a:endParaRPr b="0" lang="en-US" sz="1800" spc="-1" strike="noStrike">
              <a:solidFill>
                <a:srgbClr val="404040"/>
              </a:solidFill>
              <a:latin typeface="Century Gothic"/>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entury Gothic"/>
              </a:rPr>
              <a:t>Second Outline Level</a:t>
            </a:r>
            <a:endParaRPr b="0" lang="en-US" sz="1400" spc="-1" strike="noStrike">
              <a:solidFill>
                <a:srgbClr val="404040"/>
              </a:solidFill>
              <a:latin typeface="Century Gothic"/>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Century Gothic"/>
              </a:rPr>
              <a:t>Third Outline Level</a:t>
            </a:r>
            <a:endParaRPr b="0" lang="en-US" sz="1200" spc="-1" strike="noStrike">
              <a:solidFill>
                <a:srgbClr val="404040"/>
              </a:solidFill>
              <a:latin typeface="Century Gothic"/>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Century Gothic"/>
              </a:rPr>
              <a:t>Fourth Outline Level</a:t>
            </a:r>
            <a:endParaRPr b="0" lang="en-US" sz="1200" spc="-1" strike="noStrike">
              <a:solidFill>
                <a:srgbClr val="40404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1297440" y="862200"/>
            <a:ext cx="10206720" cy="2586240"/>
          </a:xfrm>
          <a:prstGeom prst="rect">
            <a:avLst/>
          </a:prstGeom>
          <a:noFill/>
          <a:ln w="0">
            <a:noFill/>
          </a:ln>
        </p:spPr>
        <p:txBody>
          <a:bodyPr anchor="b">
            <a:normAutofit/>
          </a:bodyPr>
          <a:p>
            <a:pPr algn="ctr">
              <a:lnSpc>
                <a:spcPct val="100000"/>
              </a:lnSpc>
            </a:pPr>
            <a:r>
              <a:rPr b="1" lang="en-IN" sz="4400" spc="-1" strike="noStrike">
                <a:solidFill>
                  <a:srgbClr val="262626"/>
                </a:solidFill>
                <a:latin typeface="Times New Roman"/>
              </a:rPr>
              <a:t>MALIGNANT COMMENTS CLASSIFIER PROJECT</a:t>
            </a:r>
            <a:endParaRPr b="0" lang="en-US" sz="4400" spc="-1" strike="noStrike">
              <a:solidFill>
                <a:srgbClr val="000000"/>
              </a:solidFill>
              <a:latin typeface="Century Gothic"/>
            </a:endParaRPr>
          </a:p>
        </p:txBody>
      </p:sp>
      <p:sp>
        <p:nvSpPr>
          <p:cNvPr id="208" name="TextShape 2"/>
          <p:cNvSpPr txBox="1"/>
          <p:nvPr/>
        </p:nvSpPr>
        <p:spPr>
          <a:xfrm>
            <a:off x="1811520" y="4545720"/>
            <a:ext cx="9693000" cy="1357560"/>
          </a:xfrm>
          <a:prstGeom prst="rect">
            <a:avLst/>
          </a:prstGeom>
          <a:noFill/>
          <a:ln w="0">
            <a:noFill/>
          </a:ln>
        </p:spPr>
        <p:txBody>
          <a:bodyPr>
            <a:noAutofit/>
          </a:bodyPr>
          <a:p>
            <a:pPr algn="ctr">
              <a:lnSpc>
                <a:spcPct val="100000"/>
              </a:lnSpc>
              <a:spcBef>
                <a:spcPts val="1001"/>
              </a:spcBef>
              <a:tabLst>
                <a:tab algn="l" pos="0"/>
              </a:tabLst>
            </a:pPr>
            <a:r>
              <a:rPr b="0" lang="en-IN" sz="3600" spc="-1" strike="noStrike">
                <a:solidFill>
                  <a:srgbClr val="a53010"/>
                </a:solidFill>
                <a:latin typeface="Century Gothic"/>
              </a:rPr>
              <a:t>Submitted by:</a:t>
            </a:r>
            <a:r>
              <a:rPr b="0" lang="en-IN" sz="3600" spc="-1" strike="noStrike">
                <a:solidFill>
                  <a:srgbClr val="a53010"/>
                </a:solidFill>
                <a:latin typeface="Century Gothic"/>
              </a:rPr>
              <a:t>	</a:t>
            </a:r>
            <a:r>
              <a:rPr b="0" lang="en-IN" sz="3600" spc="-1" strike="noStrike">
                <a:solidFill>
                  <a:srgbClr val="a53010"/>
                </a:solidFill>
                <a:latin typeface="Century Gothic"/>
              </a:rPr>
              <a:t>	</a:t>
            </a:r>
            <a:r>
              <a:rPr b="0" lang="en-IN" sz="3600" spc="-1" strike="noStrike">
                <a:solidFill>
                  <a:srgbClr val="a53010"/>
                </a:solidFill>
                <a:latin typeface="Century Gothic"/>
              </a:rPr>
              <a:t>	</a:t>
            </a:r>
            <a:r>
              <a:rPr b="0" lang="en-IN" sz="3600" spc="-1" strike="noStrike">
                <a:solidFill>
                  <a:srgbClr val="a53010"/>
                </a:solidFill>
                <a:latin typeface="Century Gothic"/>
              </a:rPr>
              <a:t>	</a:t>
            </a:r>
            <a:r>
              <a:rPr b="0" lang="en-IN" sz="3600" spc="-1" strike="noStrike">
                <a:solidFill>
                  <a:srgbClr val="a53010"/>
                </a:solidFill>
                <a:latin typeface="Century Gothic"/>
              </a:rPr>
              <a:t>	</a:t>
            </a:r>
            <a:r>
              <a:rPr b="0" lang="en-IN" sz="3600" spc="-1" strike="noStrike">
                <a:solidFill>
                  <a:srgbClr val="a53010"/>
                </a:solidFill>
                <a:latin typeface="Century Gothic"/>
              </a:rPr>
              <a:t>	</a:t>
            </a:r>
            <a:r>
              <a:rPr b="0" lang="en-IN" sz="3600" spc="-1" strike="noStrike">
                <a:solidFill>
                  <a:srgbClr val="a53010"/>
                </a:solidFill>
                <a:latin typeface="Century Gothic"/>
              </a:rPr>
              <a:t>	</a:t>
            </a:r>
            <a:r>
              <a:rPr b="0" lang="en-IN" sz="3600" spc="-1" strike="noStrike">
                <a:solidFill>
                  <a:srgbClr val="a53010"/>
                </a:solidFill>
                <a:latin typeface="Century Gothic"/>
              </a:rPr>
              <a:t>	</a:t>
            </a:r>
            <a:r>
              <a:rPr b="0" lang="en-IN" sz="3600" spc="-1" strike="noStrike">
                <a:solidFill>
                  <a:srgbClr val="a53010"/>
                </a:solidFill>
                <a:latin typeface="Century Gothic"/>
              </a:rPr>
              <a:t>	</a:t>
            </a:r>
            <a:r>
              <a:rPr b="0" lang="en-IN" sz="3600" spc="-1" strike="noStrike">
                <a:solidFill>
                  <a:srgbClr val="a53010"/>
                </a:solidFill>
                <a:latin typeface="Century Gothic"/>
              </a:rPr>
              <a:t>	</a:t>
            </a:r>
            <a:r>
              <a:rPr b="0" lang="en-IN" sz="3600" spc="-1" strike="noStrike">
                <a:solidFill>
                  <a:srgbClr val="a53010"/>
                </a:solidFill>
                <a:latin typeface="Century Gothic"/>
              </a:rPr>
              <a:t>	</a:t>
            </a:r>
            <a:r>
              <a:rPr b="0" lang="en-IN" sz="3600" spc="-1" strike="noStrike">
                <a:solidFill>
                  <a:srgbClr val="a53010"/>
                </a:solidFill>
                <a:latin typeface="Century Gothic"/>
              </a:rPr>
              <a:t>	</a:t>
            </a:r>
            <a:r>
              <a:rPr b="0" lang="en-IN" sz="3600" spc="-1" strike="noStrike">
                <a:solidFill>
                  <a:srgbClr val="a53010"/>
                </a:solidFill>
                <a:latin typeface="Century Gothic"/>
              </a:rPr>
              <a:t>	</a:t>
            </a:r>
            <a:r>
              <a:rPr b="0" lang="en-IN" sz="3600" spc="-1" strike="noStrike">
                <a:solidFill>
                  <a:srgbClr val="a53010"/>
                </a:solidFill>
                <a:latin typeface="Century Gothic"/>
              </a:rPr>
              <a:t>E.Sanjana</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2499480" y="624240"/>
            <a:ext cx="9005040" cy="1280520"/>
          </a:xfrm>
          <a:prstGeom prst="rect">
            <a:avLst/>
          </a:prstGeom>
          <a:noFill/>
          <a:ln w="0">
            <a:noFill/>
          </a:ln>
        </p:spPr>
        <p:txBody>
          <a:bodyPr>
            <a:noAutofit/>
          </a:bodyPr>
          <a:p>
            <a:pPr>
              <a:lnSpc>
                <a:spcPct val="100000"/>
              </a:lnSpc>
            </a:pPr>
            <a:r>
              <a:rPr b="0" lang="en-IN" sz="3600" spc="-1" strike="noStrike">
                <a:solidFill>
                  <a:srgbClr val="262626"/>
                </a:solidFill>
                <a:latin typeface="Times New Roman"/>
              </a:rPr>
              <a:t>Approaches For Pre Processing</a:t>
            </a:r>
            <a:endParaRPr b="0" lang="en-US" sz="3600" spc="-1" strike="noStrike">
              <a:solidFill>
                <a:srgbClr val="000000"/>
              </a:solidFill>
              <a:latin typeface="Century Gothic"/>
            </a:endParaRPr>
          </a:p>
        </p:txBody>
      </p:sp>
      <p:sp>
        <p:nvSpPr>
          <p:cNvPr id="229" name="TextShape 2"/>
          <p:cNvSpPr txBox="1"/>
          <p:nvPr/>
        </p:nvSpPr>
        <p:spPr>
          <a:xfrm>
            <a:off x="2377440" y="2133720"/>
            <a:ext cx="9126720" cy="3777120"/>
          </a:xfrm>
          <a:prstGeom prst="rect">
            <a:avLst/>
          </a:prstGeom>
          <a:noFill/>
          <a:ln w="0">
            <a:noFill/>
          </a:ln>
        </p:spPr>
        <p:txBody>
          <a:bodyPr>
            <a:noAutofit/>
          </a:bodyPr>
          <a:p>
            <a:pPr marL="343080" indent="-342720" algn="just">
              <a:lnSpc>
                <a:spcPct val="100000"/>
              </a:lnSpc>
              <a:spcBef>
                <a:spcPts val="1001"/>
              </a:spcBef>
              <a:buClr>
                <a:srgbClr val="a53010"/>
              </a:buClr>
              <a:buFont typeface="Wingdings 3" charset="2"/>
              <a:buChar char=""/>
            </a:pPr>
            <a:r>
              <a:rPr b="0" lang="en-IN" sz="1800" spc="-1" strike="noStrike">
                <a:solidFill>
                  <a:srgbClr val="404040"/>
                </a:solidFill>
                <a:latin typeface="Times New Roman"/>
              </a:rPr>
              <a:t>Finding the null values</a:t>
            </a:r>
            <a:endParaRPr b="0" lang="en-US" sz="18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IN" sz="1800" spc="-1" strike="noStrike">
                <a:solidFill>
                  <a:srgbClr val="404040"/>
                </a:solidFill>
                <a:latin typeface="Times New Roman"/>
              </a:rPr>
              <a:t>Preprocessing of comment text :</a:t>
            </a:r>
            <a:endParaRPr b="0" lang="en-US" sz="18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IN" sz="1800" spc="-1" strike="noStrike">
                <a:solidFill>
                  <a:srgbClr val="404040"/>
                </a:solidFill>
                <a:latin typeface="Times New Roman"/>
              </a:rPr>
              <a:t>Removing  stop words</a:t>
            </a:r>
            <a:endParaRPr b="0" lang="en-US" sz="18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IN" sz="1800" spc="-1" strike="noStrike">
                <a:solidFill>
                  <a:srgbClr val="404040"/>
                </a:solidFill>
                <a:latin typeface="Times New Roman"/>
              </a:rPr>
              <a:t>Removing punctuation</a:t>
            </a:r>
            <a:endParaRPr b="0" lang="en-US" sz="18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IN" sz="1800" spc="-1" strike="noStrike">
                <a:solidFill>
                  <a:srgbClr val="404040"/>
                </a:solidFill>
                <a:latin typeface="Times New Roman"/>
              </a:rPr>
              <a:t>Removing urls</a:t>
            </a:r>
            <a:endParaRPr b="0" lang="en-US" sz="18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IN" sz="1800" spc="-1" strike="noStrike">
                <a:solidFill>
                  <a:srgbClr val="404040"/>
                </a:solidFill>
                <a:latin typeface="Times New Roman"/>
              </a:rPr>
              <a:t>Removing phone numbers</a:t>
            </a:r>
            <a:endParaRPr b="0" lang="en-US" sz="18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IN" sz="1800" spc="-1" strike="noStrike">
                <a:solidFill>
                  <a:srgbClr val="404040"/>
                </a:solidFill>
                <a:latin typeface="Times New Roman"/>
              </a:rPr>
              <a:t>Removing special characters</a:t>
            </a:r>
            <a:endParaRPr b="0" lang="en-US" sz="1800" spc="-1" strike="noStrike">
              <a:solidFill>
                <a:srgbClr val="404040"/>
              </a:solidFill>
              <a:latin typeface="Century Gothic"/>
            </a:endParaRPr>
          </a:p>
          <a:p>
            <a:pPr algn="just">
              <a:lnSpc>
                <a:spcPct val="100000"/>
              </a:lnSpc>
              <a:spcBef>
                <a:spcPts val="1001"/>
              </a:spcBef>
            </a:pP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2593080" y="792360"/>
            <a:ext cx="8911440" cy="1112040"/>
          </a:xfrm>
          <a:prstGeom prst="rect">
            <a:avLst/>
          </a:prstGeom>
          <a:noFill/>
          <a:ln w="0">
            <a:noFill/>
          </a:ln>
        </p:spPr>
        <p:txBody>
          <a:bodyPr>
            <a:noAutofit/>
          </a:bodyPr>
          <a:p>
            <a:pPr>
              <a:lnSpc>
                <a:spcPct val="100000"/>
              </a:lnSpc>
            </a:pPr>
            <a:r>
              <a:rPr b="0" lang="en-IN" sz="3600" spc="-1" strike="noStrike">
                <a:solidFill>
                  <a:srgbClr val="262626"/>
                </a:solidFill>
                <a:latin typeface="Times New Roman"/>
              </a:rPr>
              <a:t>Dataset after pre processing</a:t>
            </a:r>
            <a:endParaRPr b="0" lang="en-US" sz="3600" spc="-1" strike="noStrike">
              <a:solidFill>
                <a:srgbClr val="000000"/>
              </a:solidFill>
              <a:latin typeface="Century Gothic"/>
            </a:endParaRPr>
          </a:p>
        </p:txBody>
      </p:sp>
      <p:pic>
        <p:nvPicPr>
          <p:cNvPr id="231" name="Content Placeholder 3" descr=""/>
          <p:cNvPicPr/>
          <p:nvPr/>
        </p:nvPicPr>
        <p:blipFill>
          <a:blip r:embed="rId1"/>
          <a:stretch/>
        </p:blipFill>
        <p:spPr>
          <a:xfrm>
            <a:off x="2177280" y="2499480"/>
            <a:ext cx="9327240" cy="33001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2593080" y="624240"/>
            <a:ext cx="8911440" cy="1280520"/>
          </a:xfrm>
          <a:prstGeom prst="rect">
            <a:avLst/>
          </a:prstGeom>
          <a:noFill/>
          <a:ln w="0">
            <a:noFill/>
          </a:ln>
        </p:spPr>
        <p:txBody>
          <a:bodyPr>
            <a:noAutofit/>
          </a:bodyPr>
          <a:p>
            <a:pPr>
              <a:lnSpc>
                <a:spcPct val="100000"/>
              </a:lnSpc>
            </a:pPr>
            <a:r>
              <a:rPr b="0" lang="en-IN" sz="3600" spc="-1" strike="noStrike">
                <a:solidFill>
                  <a:srgbClr val="262626"/>
                </a:solidFill>
                <a:latin typeface="Times New Roman"/>
              </a:rPr>
              <a:t>Data Modelling</a:t>
            </a:r>
            <a:endParaRPr b="0" lang="en-US" sz="3600" spc="-1" strike="noStrike">
              <a:solidFill>
                <a:srgbClr val="000000"/>
              </a:solidFill>
              <a:latin typeface="Century Gothic"/>
            </a:endParaRPr>
          </a:p>
        </p:txBody>
      </p:sp>
      <p:sp>
        <p:nvSpPr>
          <p:cNvPr id="233" name="TextShape 2"/>
          <p:cNvSpPr txBox="1"/>
          <p:nvPr/>
        </p:nvSpPr>
        <p:spPr>
          <a:xfrm>
            <a:off x="2264400" y="2821680"/>
            <a:ext cx="9240120" cy="3089160"/>
          </a:xfrm>
          <a:prstGeom prst="rect">
            <a:avLst/>
          </a:prstGeom>
          <a:noFill/>
          <a:ln w="0">
            <a:noFill/>
          </a:ln>
        </p:spPr>
        <p:txBody>
          <a:bodyPr>
            <a:noAutofit/>
          </a:bodyPr>
          <a:p>
            <a:pPr marL="343080" indent="-342720" algn="just">
              <a:lnSpc>
                <a:spcPct val="100000"/>
              </a:lnSpc>
              <a:spcBef>
                <a:spcPts val="1001"/>
              </a:spcBef>
              <a:buClr>
                <a:srgbClr val="a53010"/>
              </a:buClr>
              <a:buFont typeface="Wingdings 3" charset="2"/>
              <a:buChar char=""/>
            </a:pPr>
            <a:r>
              <a:rPr b="0" lang="en-IN" sz="2400" spc="-1" strike="noStrike">
                <a:solidFill>
                  <a:srgbClr val="404040"/>
                </a:solidFill>
                <a:latin typeface="Times New Roman"/>
              </a:rPr>
              <a:t>This is an multi label classification.</a:t>
            </a:r>
            <a:endParaRPr b="0" lang="en-US" sz="24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IN" sz="2400" spc="-1" strike="noStrike">
                <a:solidFill>
                  <a:srgbClr val="404040"/>
                </a:solidFill>
                <a:latin typeface="Times New Roman"/>
              </a:rPr>
              <a:t>Algorithms that I have used:</a:t>
            </a:r>
            <a:endParaRPr b="0" lang="en-US" sz="24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IN" sz="2400" spc="-1" strike="noStrike">
                <a:solidFill>
                  <a:srgbClr val="404040"/>
                </a:solidFill>
                <a:latin typeface="Times New Roman"/>
              </a:rPr>
              <a:t>OneVsRestClassifier , Binary Relevance , Label PowerSet</a:t>
            </a:r>
            <a:endParaRPr b="0" lang="en-US" sz="24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IN" sz="2400" spc="-1" strike="noStrike">
                <a:solidFill>
                  <a:srgbClr val="404040"/>
                </a:solidFill>
                <a:latin typeface="Times New Roman"/>
              </a:rPr>
              <a:t>Ensemble Techniques like Random Forest , Gradient Descent and</a:t>
            </a:r>
            <a:endParaRPr b="0" lang="en-US" sz="2400" spc="-1" strike="noStrike">
              <a:solidFill>
                <a:srgbClr val="404040"/>
              </a:solidFill>
              <a:latin typeface="Century Gothic"/>
            </a:endParaRPr>
          </a:p>
          <a:p>
            <a:pPr algn="just">
              <a:lnSpc>
                <a:spcPct val="100000"/>
              </a:lnSpc>
              <a:spcBef>
                <a:spcPts val="1001"/>
              </a:spcBef>
              <a:tabLst>
                <a:tab algn="l" pos="0"/>
              </a:tabLst>
            </a:pPr>
            <a:r>
              <a:rPr b="0" lang="en-IN" sz="2400" spc="-1" strike="noStrike">
                <a:solidFill>
                  <a:srgbClr val="404040"/>
                </a:solidFill>
                <a:latin typeface="Times New Roman"/>
              </a:rPr>
              <a:t>Ada Boost Classifier</a:t>
            </a:r>
            <a:endParaRPr b="0" lang="en-US" sz="2400" spc="-1" strike="noStrike">
              <a:solidFill>
                <a:srgbClr val="404040"/>
              </a:solidFill>
              <a:latin typeface="Century Gothic"/>
            </a:endParaRPr>
          </a:p>
          <a:p>
            <a:pPr>
              <a:lnSpc>
                <a:spcPct val="100000"/>
              </a:lnSpc>
              <a:spcBef>
                <a:spcPts val="1001"/>
              </a:spcBef>
              <a:tabLst>
                <a:tab algn="l" pos="0"/>
              </a:tabLst>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2593080" y="624240"/>
            <a:ext cx="8911440" cy="1280520"/>
          </a:xfrm>
          <a:prstGeom prst="rect">
            <a:avLst/>
          </a:prstGeom>
          <a:noFill/>
          <a:ln w="0">
            <a:noFill/>
          </a:ln>
        </p:spPr>
        <p:txBody>
          <a:bodyPr>
            <a:noAutofit/>
          </a:bodyPr>
          <a:p>
            <a:pPr>
              <a:lnSpc>
                <a:spcPct val="100000"/>
              </a:lnSpc>
            </a:pPr>
            <a:r>
              <a:rPr b="0" lang="en-IN" sz="3600" spc="-1" strike="noStrike">
                <a:solidFill>
                  <a:srgbClr val="262626"/>
                </a:solidFill>
                <a:latin typeface="Times New Roman"/>
              </a:rPr>
              <a:t>Metrics Used</a:t>
            </a:r>
            <a:endParaRPr b="0" lang="en-US" sz="3600" spc="-1" strike="noStrike">
              <a:solidFill>
                <a:srgbClr val="000000"/>
              </a:solidFill>
              <a:latin typeface="Century Gothic"/>
            </a:endParaRPr>
          </a:p>
        </p:txBody>
      </p:sp>
      <p:sp>
        <p:nvSpPr>
          <p:cNvPr id="235" name="TextShape 2"/>
          <p:cNvSpPr txBox="1"/>
          <p:nvPr/>
        </p:nvSpPr>
        <p:spPr>
          <a:xfrm>
            <a:off x="2589120" y="2133720"/>
            <a:ext cx="8915040" cy="3777120"/>
          </a:xfrm>
          <a:prstGeom prst="rect">
            <a:avLst/>
          </a:prstGeom>
          <a:noFill/>
          <a:ln w="0">
            <a:noFill/>
          </a:ln>
        </p:spPr>
        <p:txBody>
          <a:bodyPr>
            <a:noAutofit/>
          </a:bodyPr>
          <a:p>
            <a:pPr marL="343080" indent="-342720" algn="just">
              <a:lnSpc>
                <a:spcPct val="100000"/>
              </a:lnSpc>
              <a:spcBef>
                <a:spcPts val="1001"/>
              </a:spcBef>
              <a:buClr>
                <a:srgbClr val="a53010"/>
              </a:buClr>
              <a:buFont typeface="Wingdings 3" charset="2"/>
              <a:buChar char=""/>
            </a:pPr>
            <a:r>
              <a:rPr b="0" lang="en-IN" sz="2400" spc="-1" strike="noStrike">
                <a:solidFill>
                  <a:srgbClr val="404040"/>
                </a:solidFill>
                <a:latin typeface="Times New Roman"/>
              </a:rPr>
              <a:t>Metrics I have used is Accuracy score , Hamming Score , Classification report and confusion matrix.</a:t>
            </a:r>
            <a:endParaRPr b="0" lang="en-US" sz="24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IN" sz="2400" spc="-1" strike="noStrike">
                <a:solidFill>
                  <a:srgbClr val="404040"/>
                </a:solidFill>
                <a:latin typeface="Times New Roman"/>
              </a:rPr>
              <a:t>Compared the best model based on the Accuracy and hamming score.</a:t>
            </a:r>
            <a:endParaRPr b="0" lang="en-US" sz="24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1" lang="en-IN" sz="2400" spc="-1" strike="noStrike">
                <a:solidFill>
                  <a:srgbClr val="404040"/>
                </a:solidFill>
                <a:latin typeface="Times New Roman"/>
              </a:rPr>
              <a:t>Pain Points:</a:t>
            </a:r>
            <a:endParaRPr b="0" lang="en-US" sz="24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IN" sz="2400" spc="-1" strike="noStrike">
                <a:solidFill>
                  <a:srgbClr val="404040"/>
                </a:solidFill>
                <a:latin typeface="Times New Roman"/>
              </a:rPr>
              <a:t>As data is large takes large time to process .</a:t>
            </a:r>
            <a:endParaRPr b="0" lang="en-US" sz="24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IN" sz="2400" spc="-1" strike="noStrike">
                <a:solidFill>
                  <a:srgbClr val="404040"/>
                </a:solidFill>
                <a:latin typeface="Times New Roman"/>
              </a:rPr>
              <a:t>Data cleaning should be done properly.</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2593080" y="624240"/>
            <a:ext cx="8911440" cy="1280520"/>
          </a:xfrm>
          <a:prstGeom prst="rect">
            <a:avLst/>
          </a:prstGeom>
          <a:noFill/>
          <a:ln w="0">
            <a:noFill/>
          </a:ln>
        </p:spPr>
        <p:txBody>
          <a:bodyPr>
            <a:noAutofit/>
          </a:bodyPr>
          <a:p>
            <a:pPr algn="just">
              <a:lnSpc>
                <a:spcPct val="100000"/>
              </a:lnSpc>
            </a:pPr>
            <a:r>
              <a:rPr b="0" lang="en-IN" sz="3600" spc="-1" strike="noStrike">
                <a:solidFill>
                  <a:srgbClr val="262626"/>
                </a:solidFill>
                <a:latin typeface="Times New Roman"/>
              </a:rPr>
              <a:t>Conclusion</a:t>
            </a:r>
            <a:endParaRPr b="0" lang="en-US" sz="3600" spc="-1" strike="noStrike">
              <a:solidFill>
                <a:srgbClr val="000000"/>
              </a:solidFill>
              <a:latin typeface="Century Gothic"/>
            </a:endParaRPr>
          </a:p>
        </p:txBody>
      </p:sp>
      <p:sp>
        <p:nvSpPr>
          <p:cNvPr id="237" name="TextShape 2"/>
          <p:cNvSpPr txBox="1"/>
          <p:nvPr/>
        </p:nvSpPr>
        <p:spPr>
          <a:xfrm>
            <a:off x="2589120" y="2133720"/>
            <a:ext cx="8915040" cy="3777120"/>
          </a:xfrm>
          <a:prstGeom prst="rect">
            <a:avLst/>
          </a:prstGeom>
          <a:noFill/>
          <a:ln w="0">
            <a:noFill/>
          </a:ln>
        </p:spPr>
        <p:txBody>
          <a:bodyPr>
            <a:normAutofit/>
          </a:bodyPr>
          <a:p>
            <a:pPr marL="343080" indent="-342720" algn="just">
              <a:lnSpc>
                <a:spcPct val="100000"/>
              </a:lnSpc>
              <a:spcBef>
                <a:spcPts val="1001"/>
              </a:spcBef>
              <a:buClr>
                <a:srgbClr val="a53010"/>
              </a:buClr>
              <a:buFont typeface="Wingdings 3" charset="2"/>
              <a:buChar char=""/>
            </a:pPr>
            <a:r>
              <a:rPr b="0" lang="en-IN" sz="2400" spc="-1" strike="noStrike">
                <a:solidFill>
                  <a:srgbClr val="404040"/>
                </a:solidFill>
                <a:latin typeface="Times New Roman"/>
              </a:rPr>
              <a:t>Data is large in size leads to increased time and CPU utilization.</a:t>
            </a:r>
            <a:endParaRPr b="0" lang="en-US" sz="24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IN" sz="2400" spc="-1" strike="noStrike">
                <a:solidFill>
                  <a:srgbClr val="404040"/>
                </a:solidFill>
                <a:latin typeface="Times New Roman"/>
              </a:rPr>
              <a:t>Each label is highly imbalanced.</a:t>
            </a:r>
            <a:endParaRPr b="0" lang="en-US" sz="24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IN" sz="2400" spc="-1" strike="noStrike">
                <a:solidFill>
                  <a:srgbClr val="404040"/>
                </a:solidFill>
                <a:latin typeface="Times New Roman"/>
              </a:rPr>
              <a:t>Tried to apply possible technique.</a:t>
            </a:r>
            <a:endParaRPr b="0" lang="en-US" sz="24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IN" sz="2400" spc="-1" strike="noStrike">
                <a:solidFill>
                  <a:srgbClr val="404040"/>
                </a:solidFill>
                <a:latin typeface="Times New Roman"/>
              </a:rPr>
              <a:t>Helpful to learn how to handle multi label classification.</a:t>
            </a:r>
            <a:endParaRPr b="0" lang="en-US" sz="24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IN" sz="2400" spc="-1" strike="noStrike">
                <a:solidFill>
                  <a:srgbClr val="404040"/>
                </a:solidFill>
                <a:latin typeface="Times New Roman"/>
              </a:rPr>
              <a:t>Points to improve : </a:t>
            </a:r>
            <a:endParaRPr b="0" lang="en-US" sz="24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IN" sz="2400" spc="-1" strike="noStrike">
                <a:solidFill>
                  <a:srgbClr val="404040"/>
                </a:solidFill>
                <a:latin typeface="Times New Roman"/>
              </a:rPr>
              <a:t>Hyper parametric tuning</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4328280" y="2917440"/>
            <a:ext cx="7176240" cy="2472840"/>
          </a:xfrm>
          <a:prstGeom prst="rect">
            <a:avLst/>
          </a:prstGeom>
          <a:noFill/>
          <a:ln w="0">
            <a:noFill/>
          </a:ln>
        </p:spPr>
        <p:txBody>
          <a:bodyPr>
            <a:noAutofit/>
          </a:bodyPr>
          <a:p>
            <a:pPr>
              <a:lnSpc>
                <a:spcPct val="100000"/>
              </a:lnSpc>
            </a:pPr>
            <a:r>
              <a:rPr b="1" lang="en-IN" sz="3600" spc="-1" strike="noStrike">
                <a:solidFill>
                  <a:srgbClr val="262626"/>
                </a:solidFill>
                <a:latin typeface="Times New Roman"/>
              </a:rPr>
              <a:t>THANK YOU</a:t>
            </a:r>
            <a:endParaRPr b="0" lang="en-US" sz="36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2593080" y="624240"/>
            <a:ext cx="8083440" cy="1004040"/>
          </a:xfrm>
          <a:prstGeom prst="rect">
            <a:avLst/>
          </a:prstGeom>
          <a:noFill/>
          <a:ln w="0">
            <a:noFill/>
          </a:ln>
        </p:spPr>
        <p:txBody>
          <a:bodyPr>
            <a:normAutofit/>
          </a:bodyPr>
          <a:p>
            <a:pPr>
              <a:lnSpc>
                <a:spcPct val="100000"/>
              </a:lnSpc>
            </a:pPr>
            <a:r>
              <a:rPr b="0" lang="en-IN" sz="5400" spc="-1" strike="noStrike">
                <a:solidFill>
                  <a:srgbClr val="262626"/>
                </a:solidFill>
                <a:latin typeface="Times New Roman"/>
              </a:rPr>
              <a:t>Contents</a:t>
            </a:r>
            <a:endParaRPr b="0" lang="en-US" sz="5400" spc="-1" strike="noStrike">
              <a:solidFill>
                <a:srgbClr val="000000"/>
              </a:solidFill>
              <a:latin typeface="Century Gothic"/>
            </a:endParaRPr>
          </a:p>
        </p:txBody>
      </p:sp>
      <p:sp>
        <p:nvSpPr>
          <p:cNvPr id="210" name="TextShape 2"/>
          <p:cNvSpPr txBox="1"/>
          <p:nvPr/>
        </p:nvSpPr>
        <p:spPr>
          <a:xfrm>
            <a:off x="2368800" y="2028960"/>
            <a:ext cx="9135360" cy="3881880"/>
          </a:xfrm>
          <a:prstGeom prst="rect">
            <a:avLst/>
          </a:prstGeom>
          <a:noFill/>
          <a:ln w="0">
            <a:noFill/>
          </a:ln>
        </p:spPr>
        <p:txBody>
          <a:bodyPr>
            <a:normAutofit/>
          </a:bodyPr>
          <a:p>
            <a:pPr marL="343080" indent="-342720" algn="just">
              <a:lnSpc>
                <a:spcPct val="100000"/>
              </a:lnSpc>
              <a:spcBef>
                <a:spcPts val="1001"/>
              </a:spcBef>
              <a:buClr>
                <a:srgbClr val="a53010"/>
              </a:buClr>
              <a:buFont typeface="Wingdings" charset="2"/>
              <a:buChar char=""/>
            </a:pPr>
            <a:r>
              <a:rPr b="0" lang="en-IN" sz="3200" spc="-1" strike="noStrike">
                <a:solidFill>
                  <a:srgbClr val="404040"/>
                </a:solidFill>
                <a:latin typeface="Times New Roman"/>
              </a:rPr>
              <a:t>Problem Statement </a:t>
            </a:r>
            <a:endParaRPr b="0" lang="en-US" sz="3200" spc="-1" strike="noStrike">
              <a:solidFill>
                <a:srgbClr val="404040"/>
              </a:solidFill>
              <a:latin typeface="Century Gothic"/>
            </a:endParaRPr>
          </a:p>
          <a:p>
            <a:pPr marL="343080" indent="-342720" algn="just">
              <a:lnSpc>
                <a:spcPct val="100000"/>
              </a:lnSpc>
              <a:spcBef>
                <a:spcPts val="1001"/>
              </a:spcBef>
              <a:buClr>
                <a:srgbClr val="a53010"/>
              </a:buClr>
              <a:buFont typeface="Wingdings" charset="2"/>
              <a:buChar char=""/>
            </a:pPr>
            <a:r>
              <a:rPr b="0" lang="en-IN" sz="3200" spc="-1" strike="noStrike">
                <a:solidFill>
                  <a:srgbClr val="404040"/>
                </a:solidFill>
                <a:latin typeface="Times New Roman"/>
              </a:rPr>
              <a:t>Data Analysis</a:t>
            </a:r>
            <a:endParaRPr b="0" lang="en-US" sz="3200" spc="-1" strike="noStrike">
              <a:solidFill>
                <a:srgbClr val="404040"/>
              </a:solidFill>
              <a:latin typeface="Century Gothic"/>
            </a:endParaRPr>
          </a:p>
          <a:p>
            <a:pPr marL="343080" indent="-342720" algn="just">
              <a:lnSpc>
                <a:spcPct val="100000"/>
              </a:lnSpc>
              <a:spcBef>
                <a:spcPts val="1001"/>
              </a:spcBef>
              <a:buClr>
                <a:srgbClr val="a53010"/>
              </a:buClr>
              <a:buFont typeface="Wingdings" charset="2"/>
              <a:buChar char=""/>
            </a:pPr>
            <a:r>
              <a:rPr b="0" lang="en-IN" sz="3200" spc="-1" strike="noStrike">
                <a:solidFill>
                  <a:srgbClr val="404040"/>
                </a:solidFill>
                <a:latin typeface="Times New Roman"/>
              </a:rPr>
              <a:t>Pre Processing Pipe Line</a:t>
            </a:r>
            <a:endParaRPr b="0" lang="en-US" sz="3200" spc="-1" strike="noStrike">
              <a:solidFill>
                <a:srgbClr val="404040"/>
              </a:solidFill>
              <a:latin typeface="Century Gothic"/>
            </a:endParaRPr>
          </a:p>
          <a:p>
            <a:pPr marL="343080" indent="-342720" algn="just">
              <a:lnSpc>
                <a:spcPct val="100000"/>
              </a:lnSpc>
              <a:spcBef>
                <a:spcPts val="1001"/>
              </a:spcBef>
              <a:buClr>
                <a:srgbClr val="a53010"/>
              </a:buClr>
              <a:buFont typeface="Wingdings" charset="2"/>
              <a:buChar char=""/>
            </a:pPr>
            <a:r>
              <a:rPr b="0" lang="en-IN" sz="3200" spc="-1" strike="noStrike">
                <a:solidFill>
                  <a:srgbClr val="404040"/>
                </a:solidFill>
                <a:latin typeface="Times New Roman"/>
              </a:rPr>
              <a:t>Data Modelling</a:t>
            </a:r>
            <a:endParaRPr b="0" lang="en-US" sz="3200" spc="-1" strike="noStrike">
              <a:solidFill>
                <a:srgbClr val="404040"/>
              </a:solidFill>
              <a:latin typeface="Century Gothic"/>
            </a:endParaRPr>
          </a:p>
          <a:p>
            <a:pPr marL="343080" indent="-342720" algn="just">
              <a:lnSpc>
                <a:spcPct val="100000"/>
              </a:lnSpc>
              <a:spcBef>
                <a:spcPts val="1001"/>
              </a:spcBef>
              <a:buClr>
                <a:srgbClr val="a53010"/>
              </a:buClr>
              <a:buFont typeface="Wingdings" charset="2"/>
              <a:buChar char=""/>
            </a:pPr>
            <a:r>
              <a:rPr b="0" lang="en-IN" sz="3200" spc="-1" strike="noStrike">
                <a:solidFill>
                  <a:srgbClr val="404040"/>
                </a:solidFill>
                <a:latin typeface="Times New Roman"/>
              </a:rPr>
              <a:t>Conclusion</a:t>
            </a:r>
            <a:endParaRPr b="0" lang="en-US" sz="32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2593080" y="624240"/>
            <a:ext cx="8911440" cy="1280520"/>
          </a:xfrm>
          <a:prstGeom prst="rect">
            <a:avLst/>
          </a:prstGeom>
          <a:noFill/>
          <a:ln w="0">
            <a:noFill/>
          </a:ln>
        </p:spPr>
        <p:txBody>
          <a:bodyPr>
            <a:noAutofit/>
          </a:bodyPr>
          <a:p>
            <a:pPr>
              <a:lnSpc>
                <a:spcPct val="100000"/>
              </a:lnSpc>
            </a:pPr>
            <a:r>
              <a:rPr b="0" lang="en-IN" sz="3600" spc="-1" strike="noStrike">
                <a:solidFill>
                  <a:srgbClr val="262626"/>
                </a:solidFill>
                <a:latin typeface="Times New Roman"/>
              </a:rPr>
              <a:t>Problem Statement</a:t>
            </a:r>
            <a:endParaRPr b="0" lang="en-US" sz="3600" spc="-1" strike="noStrike">
              <a:solidFill>
                <a:srgbClr val="000000"/>
              </a:solidFill>
              <a:latin typeface="Century Gothic"/>
            </a:endParaRPr>
          </a:p>
        </p:txBody>
      </p:sp>
      <p:sp>
        <p:nvSpPr>
          <p:cNvPr id="212" name="TextShape 2"/>
          <p:cNvSpPr txBox="1"/>
          <p:nvPr/>
        </p:nvSpPr>
        <p:spPr>
          <a:xfrm>
            <a:off x="1715760" y="2621160"/>
            <a:ext cx="9788760" cy="3289680"/>
          </a:xfrm>
          <a:prstGeom prst="rect">
            <a:avLst/>
          </a:prstGeom>
          <a:noFill/>
          <a:ln w="0">
            <a:noFill/>
          </a:ln>
        </p:spPr>
        <p:txBody>
          <a:bodyPr>
            <a:noAutofit/>
          </a:bodyPr>
          <a:p>
            <a:pPr algn="just">
              <a:lnSpc>
                <a:spcPct val="100000"/>
              </a:lnSpc>
              <a:spcBef>
                <a:spcPts val="1001"/>
              </a:spcBef>
              <a:tabLst>
                <a:tab algn="l" pos="0"/>
              </a:tabLst>
            </a:pPr>
            <a:r>
              <a:rPr b="0" lang="en-IN" sz="1800" spc="-1" strike="noStrike">
                <a:solidFill>
                  <a:srgbClr val="404040"/>
                </a:solidFill>
                <a:latin typeface="Times New Roman"/>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b="0" lang="en-US" sz="1800" spc="-1" strike="noStrike">
              <a:solidFill>
                <a:srgbClr val="404040"/>
              </a:solidFill>
              <a:latin typeface="Century Gothic"/>
            </a:endParaRPr>
          </a:p>
          <a:p>
            <a:pPr algn="just">
              <a:lnSpc>
                <a:spcPct val="100000"/>
              </a:lnSpc>
              <a:spcBef>
                <a:spcPts val="1001"/>
              </a:spcBef>
              <a:tabLst>
                <a:tab algn="l" pos="0"/>
              </a:tabLst>
            </a:pPr>
            <a:r>
              <a:rPr b="0" lang="en-IN" sz="1800" spc="-1" strike="noStrike">
                <a:solidFill>
                  <a:srgbClr val="404040"/>
                </a:solidFill>
                <a:latin typeface="Times New Roman"/>
              </a:rPr>
              <a:t>Our goal is to build a prototype of online hate and abuse comment classifier which can used to classify hate and offensive comments so that it can be controlled and restricted from spreading hatred and cyberbullying. </a:t>
            </a:r>
            <a:endParaRPr b="0" lang="en-US" sz="1800" spc="-1" strike="noStrike">
              <a:solidFill>
                <a:srgbClr val="404040"/>
              </a:solidFill>
              <a:latin typeface="Century Gothic"/>
            </a:endParaRPr>
          </a:p>
          <a:p>
            <a:pPr>
              <a:lnSpc>
                <a:spcPct val="100000"/>
              </a:lnSpc>
              <a:spcBef>
                <a:spcPts val="1001"/>
              </a:spcBef>
              <a:tabLst>
                <a:tab algn="l" pos="0"/>
              </a:tabLst>
            </a:pP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2593080" y="624240"/>
            <a:ext cx="8911440" cy="1280520"/>
          </a:xfrm>
          <a:prstGeom prst="rect">
            <a:avLst/>
          </a:prstGeom>
          <a:noFill/>
          <a:ln w="0">
            <a:noFill/>
          </a:ln>
        </p:spPr>
        <p:txBody>
          <a:bodyPr>
            <a:noAutofit/>
          </a:bodyPr>
          <a:p>
            <a:pPr>
              <a:lnSpc>
                <a:spcPct val="100000"/>
              </a:lnSpc>
            </a:pPr>
            <a:r>
              <a:rPr b="0" lang="en-IN" sz="3600" spc="-1" strike="noStrike">
                <a:solidFill>
                  <a:srgbClr val="262626"/>
                </a:solidFill>
                <a:latin typeface="Times New Roman"/>
              </a:rPr>
              <a:t>Data Analysis</a:t>
            </a:r>
            <a:endParaRPr b="0" lang="en-US" sz="3600" spc="-1" strike="noStrike">
              <a:solidFill>
                <a:srgbClr val="000000"/>
              </a:solidFill>
              <a:latin typeface="Century Gothic"/>
            </a:endParaRPr>
          </a:p>
        </p:txBody>
      </p:sp>
      <p:sp>
        <p:nvSpPr>
          <p:cNvPr id="214" name="TextShape 2"/>
          <p:cNvSpPr txBox="1"/>
          <p:nvPr/>
        </p:nvSpPr>
        <p:spPr>
          <a:xfrm>
            <a:off x="2589120" y="2133720"/>
            <a:ext cx="8915040" cy="3777120"/>
          </a:xfrm>
          <a:prstGeom prst="rect">
            <a:avLst/>
          </a:prstGeom>
          <a:noFill/>
          <a:ln w="0">
            <a:noFill/>
          </a:ln>
        </p:spPr>
        <p:txBody>
          <a:bodyPr>
            <a:noAutofit/>
          </a:bodyPr>
          <a:p>
            <a:pPr marL="343080" indent="-342720" algn="just">
              <a:lnSpc>
                <a:spcPct val="100000"/>
              </a:lnSpc>
              <a:spcBef>
                <a:spcPts val="1001"/>
              </a:spcBef>
              <a:buClr>
                <a:srgbClr val="a53010"/>
              </a:buClr>
              <a:buFont typeface="Wingdings 3" charset="2"/>
              <a:buChar char=""/>
            </a:pPr>
            <a:r>
              <a:rPr b="0" lang="en-IN" sz="1800" spc="-1" strike="noStrike">
                <a:solidFill>
                  <a:srgbClr val="404040"/>
                </a:solidFill>
                <a:latin typeface="Times New Roman"/>
              </a:rPr>
              <a:t>The dataset consist of 1,59,000 rows and 8 columns , It is a multi label classification problem where we need to find the category of comments between six categories.</a:t>
            </a:r>
            <a:endParaRPr b="0" lang="en-US" sz="1800" spc="-1" strike="noStrike">
              <a:solidFill>
                <a:srgbClr val="404040"/>
              </a:solidFill>
              <a:latin typeface="Century Gothic"/>
            </a:endParaRPr>
          </a:p>
          <a:p>
            <a:pPr algn="just">
              <a:lnSpc>
                <a:spcPct val="100000"/>
              </a:lnSpc>
              <a:spcBef>
                <a:spcPts val="1001"/>
              </a:spcBef>
              <a:tabLst>
                <a:tab algn="l" pos="0"/>
              </a:tabLst>
            </a:pPr>
            <a:endParaRPr b="0" lang="en-US" sz="1800" spc="-1" strike="noStrike">
              <a:solidFill>
                <a:srgbClr val="404040"/>
              </a:solidFill>
              <a:latin typeface="Century Gothic"/>
            </a:endParaRPr>
          </a:p>
          <a:p>
            <a:pPr algn="just">
              <a:lnSpc>
                <a:spcPct val="100000"/>
              </a:lnSpc>
              <a:spcBef>
                <a:spcPts val="1001"/>
              </a:spcBef>
              <a:tabLst>
                <a:tab algn="l" pos="0"/>
              </a:tabLst>
            </a:pPr>
            <a:endParaRPr b="0" lang="en-US" sz="1800" spc="-1" strike="noStrike">
              <a:solidFill>
                <a:srgbClr val="404040"/>
              </a:solidFill>
              <a:latin typeface="Century Gothic"/>
            </a:endParaRPr>
          </a:p>
        </p:txBody>
      </p:sp>
      <p:pic>
        <p:nvPicPr>
          <p:cNvPr id="215" name="Picture 3" descr=""/>
          <p:cNvPicPr/>
          <p:nvPr/>
        </p:nvPicPr>
        <p:blipFill>
          <a:blip r:embed="rId1"/>
          <a:stretch/>
        </p:blipFill>
        <p:spPr>
          <a:xfrm>
            <a:off x="2665800" y="3309120"/>
            <a:ext cx="8563680" cy="20721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2593080" y="624240"/>
            <a:ext cx="8911440" cy="1280520"/>
          </a:xfrm>
          <a:prstGeom prst="rect">
            <a:avLst/>
          </a:prstGeom>
          <a:noFill/>
          <a:ln w="0">
            <a:noFill/>
          </a:ln>
        </p:spPr>
        <p:txBody>
          <a:bodyPr>
            <a:noAutofit/>
          </a:bodyPr>
          <a:p>
            <a:pPr>
              <a:lnSpc>
                <a:spcPct val="100000"/>
              </a:lnSpc>
            </a:pPr>
            <a:r>
              <a:rPr b="0" lang="en-US" sz="3600" spc="-1" strike="noStrike">
                <a:solidFill>
                  <a:srgbClr val="262626"/>
                </a:solidFill>
                <a:latin typeface="Times New Roman"/>
              </a:rPr>
              <a:t>Independent Features</a:t>
            </a:r>
            <a:endParaRPr b="0" lang="en-US" sz="3600" spc="-1" strike="noStrike">
              <a:solidFill>
                <a:srgbClr val="000000"/>
              </a:solidFill>
              <a:latin typeface="Century Gothic"/>
            </a:endParaRPr>
          </a:p>
        </p:txBody>
      </p:sp>
      <p:sp>
        <p:nvSpPr>
          <p:cNvPr id="217" name="TextShape 2"/>
          <p:cNvSpPr txBox="1"/>
          <p:nvPr/>
        </p:nvSpPr>
        <p:spPr>
          <a:xfrm>
            <a:off x="2589120" y="2534040"/>
            <a:ext cx="8915040" cy="3376800"/>
          </a:xfrm>
          <a:prstGeom prst="rect">
            <a:avLst/>
          </a:prstGeom>
          <a:noFill/>
          <a:ln w="0">
            <a:noFill/>
          </a:ln>
        </p:spPr>
        <p:txBody>
          <a:bodyPr>
            <a:noAutofit/>
          </a:bodyPr>
          <a:p>
            <a:pPr marL="343080" indent="-342720" algn="just">
              <a:lnSpc>
                <a:spcPct val="100000"/>
              </a:lnSpc>
              <a:spcBef>
                <a:spcPts val="1001"/>
              </a:spcBef>
              <a:buClr>
                <a:srgbClr val="a53010"/>
              </a:buClr>
              <a:buFont typeface="Wingdings 3" charset="2"/>
              <a:buChar char=""/>
            </a:pPr>
            <a:r>
              <a:rPr b="0" lang="en-IN" sz="1800" spc="-1" strike="noStrike">
                <a:solidFill>
                  <a:srgbClr val="404040"/>
                </a:solidFill>
                <a:latin typeface="Times New Roman"/>
              </a:rPr>
              <a:t>Number of independent features are two .</a:t>
            </a:r>
            <a:endParaRPr b="0" lang="en-US" sz="18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IN" sz="1800" spc="-1" strike="noStrike">
                <a:solidFill>
                  <a:srgbClr val="404040"/>
                </a:solidFill>
                <a:latin typeface="Times New Roman"/>
              </a:rPr>
              <a:t>One is Id which is unique for each row and will not contribute for the model building.</a:t>
            </a:r>
            <a:endParaRPr b="0" lang="en-US" sz="18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IN" sz="1800" spc="-1" strike="noStrike">
                <a:solidFill>
                  <a:srgbClr val="404040"/>
                </a:solidFill>
                <a:latin typeface="Times New Roman"/>
              </a:rPr>
              <a:t>Second and the only feature which will be useful in finding the type of comments is comment text.</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2593080" y="624240"/>
            <a:ext cx="8911440" cy="1280520"/>
          </a:xfrm>
          <a:prstGeom prst="rect">
            <a:avLst/>
          </a:prstGeom>
          <a:noFill/>
          <a:ln w="0">
            <a:noFill/>
          </a:ln>
        </p:spPr>
        <p:txBody>
          <a:bodyPr>
            <a:noAutofit/>
          </a:bodyPr>
          <a:p>
            <a:pPr>
              <a:lnSpc>
                <a:spcPct val="100000"/>
              </a:lnSpc>
            </a:pPr>
            <a:r>
              <a:rPr b="0" lang="en-IN" sz="3600" spc="-1" strike="noStrike">
                <a:solidFill>
                  <a:srgbClr val="262626"/>
                </a:solidFill>
                <a:latin typeface="Times New Roman"/>
              </a:rPr>
              <a:t>Dependent Variable</a:t>
            </a:r>
            <a:endParaRPr b="0" lang="en-US" sz="3600" spc="-1" strike="noStrike">
              <a:solidFill>
                <a:srgbClr val="000000"/>
              </a:solidFill>
              <a:latin typeface="Century Gothic"/>
            </a:endParaRPr>
          </a:p>
        </p:txBody>
      </p:sp>
      <p:sp>
        <p:nvSpPr>
          <p:cNvPr id="219" name="TextShape 2"/>
          <p:cNvSpPr txBox="1"/>
          <p:nvPr/>
        </p:nvSpPr>
        <p:spPr>
          <a:xfrm>
            <a:off x="2589120" y="2246760"/>
            <a:ext cx="8915040" cy="3664080"/>
          </a:xfrm>
          <a:prstGeom prst="rect">
            <a:avLst/>
          </a:prstGeom>
          <a:noFill/>
          <a:ln w="0">
            <a:noFill/>
          </a:ln>
        </p:spPr>
        <p:txBody>
          <a:bodyPr>
            <a:noAutofit/>
          </a:bodyPr>
          <a:p>
            <a:pPr marL="343080" indent="-342720">
              <a:lnSpc>
                <a:spcPct val="100000"/>
              </a:lnSpc>
              <a:spcBef>
                <a:spcPts val="1001"/>
              </a:spcBef>
              <a:buClr>
                <a:srgbClr val="a53010"/>
              </a:buClr>
              <a:buFont typeface="Wingdings 3" charset="2"/>
              <a:buChar char=""/>
            </a:pPr>
            <a:r>
              <a:rPr b="0" lang="en-IN" sz="1800" spc="-1" strike="noStrike">
                <a:solidFill>
                  <a:srgbClr val="404040"/>
                </a:solidFill>
                <a:latin typeface="Century Gothic"/>
              </a:rPr>
              <a:t>There are six different dependent variable </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IN" sz="1800" spc="-1" strike="noStrike">
                <a:solidFill>
                  <a:srgbClr val="404040"/>
                </a:solidFill>
                <a:latin typeface="Century Gothic"/>
              </a:rPr>
              <a:t>Malignant , Highly Malignant , rude , threat , loathe , abuse . </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IN" sz="1800" spc="-1" strike="noStrike">
                <a:solidFill>
                  <a:srgbClr val="404040"/>
                </a:solidFill>
                <a:latin typeface="Century Gothic"/>
              </a:rPr>
              <a:t>Each is the different type of comment which has to be classify.</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IN" sz="1800" spc="-1" strike="noStrike">
                <a:solidFill>
                  <a:srgbClr val="404040"/>
                </a:solidFill>
                <a:latin typeface="Century Gothic"/>
              </a:rPr>
              <a:t>Each label is highly imbalanced in nature.</a:t>
            </a:r>
            <a:endParaRPr b="0" lang="en-US" sz="1800" spc="-1" strike="noStrike">
              <a:solidFill>
                <a:srgbClr val="404040"/>
              </a:solidFill>
              <a:latin typeface="Century Gothic"/>
            </a:endParaRPr>
          </a:p>
          <a:p>
            <a:pPr>
              <a:lnSpc>
                <a:spcPct val="100000"/>
              </a:lnSpc>
              <a:spcBef>
                <a:spcPts val="1001"/>
              </a:spcBef>
              <a:tabLst>
                <a:tab algn="l" pos="0"/>
              </a:tabLst>
            </a:pP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2593080" y="624240"/>
            <a:ext cx="8911440" cy="1509120"/>
          </a:xfrm>
          <a:prstGeom prst="rect">
            <a:avLst/>
          </a:prstGeom>
          <a:noFill/>
          <a:ln w="0">
            <a:noFill/>
          </a:ln>
        </p:spPr>
        <p:txBody>
          <a:bodyPr>
            <a:noAutofit/>
          </a:bodyPr>
          <a:p>
            <a:pPr>
              <a:lnSpc>
                <a:spcPct val="100000"/>
              </a:lnSpc>
            </a:pPr>
            <a:r>
              <a:rPr b="0" lang="en-IN" sz="3600" spc="-1" strike="noStrike">
                <a:solidFill>
                  <a:srgbClr val="262626"/>
                </a:solidFill>
                <a:latin typeface="Times New Roman"/>
              </a:rPr>
              <a:t>Glance at some label count plot</a:t>
            </a:r>
            <a:endParaRPr b="0" lang="en-US" sz="3600" spc="-1" strike="noStrike">
              <a:solidFill>
                <a:srgbClr val="000000"/>
              </a:solidFill>
              <a:latin typeface="Century Gothic"/>
            </a:endParaRPr>
          </a:p>
        </p:txBody>
      </p:sp>
      <p:pic>
        <p:nvPicPr>
          <p:cNvPr id="221" name="Content Placeholder 6" descr=""/>
          <p:cNvPicPr/>
          <p:nvPr/>
        </p:nvPicPr>
        <p:blipFill>
          <a:blip r:embed="rId1"/>
          <a:stretch/>
        </p:blipFill>
        <p:spPr>
          <a:xfrm>
            <a:off x="955800" y="2264400"/>
            <a:ext cx="4227480" cy="3777840"/>
          </a:xfrm>
          <a:prstGeom prst="rect">
            <a:avLst/>
          </a:prstGeom>
          <a:ln w="0">
            <a:noFill/>
          </a:ln>
        </p:spPr>
      </p:pic>
      <p:pic>
        <p:nvPicPr>
          <p:cNvPr id="222" name="Picture 7" descr=""/>
          <p:cNvPicPr/>
          <p:nvPr/>
        </p:nvPicPr>
        <p:blipFill>
          <a:blip r:embed="rId2"/>
          <a:stretch/>
        </p:blipFill>
        <p:spPr>
          <a:xfrm>
            <a:off x="6357240" y="2264400"/>
            <a:ext cx="4641480" cy="37778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2593080" y="624240"/>
            <a:ext cx="8911440" cy="1280520"/>
          </a:xfrm>
          <a:prstGeom prst="rect">
            <a:avLst/>
          </a:prstGeom>
          <a:noFill/>
          <a:ln w="0">
            <a:noFill/>
          </a:ln>
        </p:spPr>
        <p:txBody>
          <a:bodyPr>
            <a:noAutofit/>
          </a:bodyPr>
          <a:p>
            <a:pPr>
              <a:lnSpc>
                <a:spcPct val="100000"/>
              </a:lnSpc>
            </a:pPr>
            <a:r>
              <a:rPr b="0" lang="en-IN" sz="3600" spc="-1" strike="noStrike">
                <a:solidFill>
                  <a:srgbClr val="262626"/>
                </a:solidFill>
                <a:latin typeface="Times New Roman"/>
              </a:rPr>
              <a:t>WORD CLOUD</a:t>
            </a:r>
            <a:endParaRPr b="0" lang="en-US" sz="3600" spc="-1" strike="noStrike">
              <a:solidFill>
                <a:srgbClr val="000000"/>
              </a:solidFill>
              <a:latin typeface="Century Gothic"/>
            </a:endParaRPr>
          </a:p>
        </p:txBody>
      </p:sp>
      <p:sp>
        <p:nvSpPr>
          <p:cNvPr id="224" name="TextShape 2"/>
          <p:cNvSpPr txBox="1"/>
          <p:nvPr/>
        </p:nvSpPr>
        <p:spPr>
          <a:xfrm>
            <a:off x="2589120" y="2133720"/>
            <a:ext cx="8915040" cy="3777120"/>
          </a:xfrm>
          <a:prstGeom prst="rect">
            <a:avLst/>
          </a:prstGeom>
          <a:noFill/>
          <a:ln w="0">
            <a:noFill/>
          </a:ln>
        </p:spPr>
        <p:txBody>
          <a:bodyPr>
            <a:noAutofit/>
          </a:bodyPr>
          <a:p>
            <a:pPr marL="343080" indent="-342720">
              <a:lnSpc>
                <a:spcPct val="100000"/>
              </a:lnSpc>
              <a:spcBef>
                <a:spcPts val="1001"/>
              </a:spcBef>
              <a:buClr>
                <a:srgbClr val="a53010"/>
              </a:buClr>
              <a:buFont typeface="Wingdings 3" charset="2"/>
              <a:buChar char=""/>
            </a:pPr>
            <a:r>
              <a:rPr b="0" lang="en-IN" sz="1800" spc="-1" strike="noStrike">
                <a:solidFill>
                  <a:srgbClr val="404040"/>
                </a:solidFill>
                <a:latin typeface="Century Gothic"/>
              </a:rPr>
              <a:t>Frequent words used in Highly Malignant comments</a:t>
            </a:r>
            <a:endParaRPr b="0" lang="en-US" sz="1800" spc="-1" strike="noStrike">
              <a:solidFill>
                <a:srgbClr val="404040"/>
              </a:solidFill>
              <a:latin typeface="Century Gothic"/>
            </a:endParaRPr>
          </a:p>
          <a:p>
            <a:pPr>
              <a:lnSpc>
                <a:spcPct val="100000"/>
              </a:lnSpc>
              <a:spcBef>
                <a:spcPts val="1001"/>
              </a:spcBef>
              <a:tabLst>
                <a:tab algn="l" pos="0"/>
              </a:tabLst>
            </a:pPr>
            <a:endParaRPr b="0" lang="en-US" sz="1800" spc="-1" strike="noStrike">
              <a:solidFill>
                <a:srgbClr val="404040"/>
              </a:solidFill>
              <a:latin typeface="Century Gothic"/>
            </a:endParaRPr>
          </a:p>
          <a:p>
            <a:pPr>
              <a:lnSpc>
                <a:spcPct val="100000"/>
              </a:lnSpc>
              <a:spcBef>
                <a:spcPts val="1001"/>
              </a:spcBef>
              <a:tabLst>
                <a:tab algn="l" pos="0"/>
              </a:tabLst>
            </a:pPr>
            <a:endParaRPr b="0" lang="en-US" sz="1800" spc="-1" strike="noStrike">
              <a:solidFill>
                <a:srgbClr val="404040"/>
              </a:solidFill>
              <a:latin typeface="Century Gothic"/>
            </a:endParaRPr>
          </a:p>
        </p:txBody>
      </p:sp>
      <p:pic>
        <p:nvPicPr>
          <p:cNvPr id="225" name="Picture 3" descr=""/>
          <p:cNvPicPr/>
          <p:nvPr/>
        </p:nvPicPr>
        <p:blipFill>
          <a:blip r:embed="rId1"/>
          <a:stretch/>
        </p:blipFill>
        <p:spPr>
          <a:xfrm>
            <a:off x="2529360" y="2725920"/>
            <a:ext cx="7606800" cy="3244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2028960" y="624240"/>
            <a:ext cx="9475200" cy="995400"/>
          </a:xfrm>
          <a:prstGeom prst="rect">
            <a:avLst/>
          </a:prstGeom>
          <a:noFill/>
          <a:ln w="0">
            <a:noFill/>
          </a:ln>
        </p:spPr>
        <p:txBody>
          <a:bodyPr>
            <a:normAutofit/>
          </a:bodyPr>
          <a:p>
            <a:pPr>
              <a:lnSpc>
                <a:spcPct val="100000"/>
              </a:lnSpc>
            </a:pPr>
            <a:r>
              <a:rPr b="0" lang="en-IN" sz="2800" spc="-1" strike="noStrike">
                <a:solidFill>
                  <a:srgbClr val="262626"/>
                </a:solidFill>
                <a:latin typeface="Times New Roman"/>
              </a:rPr>
              <a:t>COMMENTS WHERE EACH LABEL IS PRESENT</a:t>
            </a:r>
            <a:endParaRPr b="0" lang="en-US" sz="2800" spc="-1" strike="noStrike">
              <a:solidFill>
                <a:srgbClr val="000000"/>
              </a:solidFill>
              <a:latin typeface="Century Gothic"/>
            </a:endParaRPr>
          </a:p>
        </p:txBody>
      </p:sp>
      <p:pic>
        <p:nvPicPr>
          <p:cNvPr id="227" name="Content Placeholder 3" descr=""/>
          <p:cNvPicPr/>
          <p:nvPr/>
        </p:nvPicPr>
        <p:blipFill>
          <a:blip r:embed="rId1"/>
          <a:stretch/>
        </p:blipFill>
        <p:spPr>
          <a:xfrm>
            <a:off x="2656080" y="2447280"/>
            <a:ext cx="7306200" cy="3464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49</TotalTime>
  <Application>LibreOffice/7.0.6.2$Windows_X86_64 LibreOffice_project/144abb84a525d8e30c9dbbefa69cbbf2d8d4ae3b</Application>
  <AppVersion>15.0000</AppVersion>
  <Words>422</Words>
  <Paragraphs>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2021-09-12T09:39:08Z</dcterms:created>
  <dc:creator>dell</dc:creator>
  <dc:description/>
  <dc:language>en-IN</dc:language>
  <cp:lastModifiedBy/>
  <dcterms:modified xsi:type="dcterms:W3CDTF">2022-04-10T20:16:56Z</dcterms:modified>
  <cp:revision>13</cp:revision>
  <dc:subject/>
  <dc:title>MALIGNANT COMMENTS CLASSIFIER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15</vt:i4>
  </property>
</Properties>
</file>