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35.jpeg" ContentType="image/jpe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36.jpeg" ContentType="image/jpe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917360" y="533520"/>
            <a:ext cx="9378360" cy="1329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1917360" y="533520"/>
            <a:ext cx="9378360" cy="1329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917360" y="533520"/>
            <a:ext cx="9378360" cy="1329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1917360" y="533520"/>
            <a:ext cx="9378360" cy="1329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1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2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917360" y="533520"/>
            <a:ext cx="9378360" cy="1329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2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ffffff"/>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917360" y="533520"/>
            <a:ext cx="9378360" cy="2867760"/>
          </a:xfrm>
          <a:prstGeom prst="rect">
            <a:avLst/>
          </a:prstGeom>
        </p:spPr>
        <p:txBody>
          <a:bodyPr lIns="0" rIns="0" tIns="0" bIns="0" anchor="ctr">
            <a:noAutofit/>
          </a:bodyPr>
          <a:p>
            <a:endParaRPr b="0" lang="en-US" sz="1800" spc="-1" strike="noStrike">
              <a:solidFill>
                <a:srgbClr val="ffffff"/>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ffffff"/>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868c7"/>
            </a:gs>
            <a:gs pos="100000">
              <a:srgbClr val="84136d"/>
            </a:gs>
          </a:gsLst>
          <a:path path="circle">
            <a:fillToRect l="50000" t="50000" r="50000" b="50000"/>
          </a:path>
        </a:gra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10528200" y="0"/>
            <a:ext cx="1663200" cy="6857640"/>
          </a:xfrm>
          <a:prstGeom prst="rect">
            <a:avLst/>
          </a:prstGeom>
          <a:ln w="0">
            <a:noFill/>
          </a:ln>
        </p:spPr>
      </p:pic>
      <p:pic>
        <p:nvPicPr>
          <p:cNvPr id="1" name="Picture 10" descr=""/>
          <p:cNvPicPr/>
          <p:nvPr/>
        </p:nvPicPr>
        <p:blipFill>
          <a:blip r:embed="rId3"/>
          <a:stretch/>
        </p:blipFill>
        <p:spPr>
          <a:xfrm>
            <a:off x="0" y="0"/>
            <a:ext cx="1663200" cy="6857640"/>
          </a:xfrm>
          <a:prstGeom prst="rect">
            <a:avLst/>
          </a:prstGeom>
          <a:ln w="0">
            <a:noFill/>
          </a:ln>
          <a:effectLst>
            <a:innerShdw blurRad="63500" dist="50800">
              <a:srgbClr val="000000">
                <a:alpha val="50000"/>
              </a:srgbClr>
            </a:innerShdw>
          </a:effectLst>
        </p:spPr>
      </p:pic>
      <p:sp>
        <p:nvSpPr>
          <p:cNvPr id="2" name="PlaceHolder 1"/>
          <p:cNvSpPr>
            <a:spLocks noGrp="1"/>
          </p:cNvSpPr>
          <p:nvPr>
            <p:ph type="title"/>
          </p:nvPr>
        </p:nvSpPr>
        <p:spPr>
          <a:xfrm>
            <a:off x="1917360" y="533520"/>
            <a:ext cx="9378360" cy="2867760"/>
          </a:xfrm>
          <a:prstGeom prst="rect">
            <a:avLst/>
          </a:prstGeom>
        </p:spPr>
        <p:txBody>
          <a:bodyPr lIns="45720" rIns="45720" tIns="0" bIns="0" anchor="b">
            <a:noAutofit/>
          </a:bodyPr>
          <a:p>
            <a:pPr algn="r">
              <a:lnSpc>
                <a:spcPct val="100000"/>
              </a:lnSpc>
            </a:pPr>
            <a:r>
              <a:rPr b="1" lang="en-US" sz="4200" spc="-1" strike="noStrike" cap="all">
                <a:solidFill>
                  <a:srgbClr val="fdf2e8"/>
                </a:solidFill>
                <a:latin typeface="Arial"/>
              </a:rPr>
              <a:t>Click to edit Master title style</a:t>
            </a:r>
            <a:endParaRPr b="0" lang="en-US" sz="4200" spc="-1" strike="noStrike">
              <a:solidFill>
                <a:srgbClr val="ffffff"/>
              </a:solidFill>
              <a:latin typeface="Arial"/>
            </a:endParaRPr>
          </a:p>
        </p:txBody>
      </p:sp>
      <p:sp>
        <p:nvSpPr>
          <p:cNvPr id="3" name="Line 2"/>
          <p:cNvSpPr/>
          <p:nvPr/>
        </p:nvSpPr>
        <p:spPr>
          <a:xfrm flipV="1">
            <a:off x="1661760" y="0"/>
            <a:ext cx="360" cy="6858000"/>
          </a:xfrm>
          <a:prstGeom prst="line">
            <a:avLst/>
          </a:prstGeom>
          <a:ln w="11430">
            <a:solidFill>
              <a:schemeClr val="bg1">
                <a:shade val="95000"/>
              </a:schemeClr>
            </a:solidFill>
            <a:miter/>
          </a:ln>
        </p:spPr>
        <p:style>
          <a:lnRef idx="0"/>
          <a:fillRef idx="0"/>
          <a:effectRef idx="0"/>
          <a:fontRef idx="minor"/>
        </p:style>
      </p:sp>
      <p:sp>
        <p:nvSpPr>
          <p:cNvPr id="4" name="PlaceHolder 3"/>
          <p:cNvSpPr>
            <a:spLocks noGrp="1"/>
          </p:cNvSpPr>
          <p:nvPr>
            <p:ph type="ftr"/>
          </p:nvPr>
        </p:nvSpPr>
        <p:spPr>
          <a:xfrm>
            <a:off x="1917360" y="6354720"/>
            <a:ext cx="3903120" cy="228240"/>
          </a:xfrm>
          <a:prstGeom prst="rect">
            <a:avLst/>
          </a:prstGeom>
        </p:spPr>
        <p:txBody>
          <a:bodyPr lIns="90000" rIns="90000" tIns="0" bIns="0" anchor="b">
            <a:noAutofit/>
          </a:bodyPr>
          <a:p>
            <a:endParaRPr b="0" lang="en-IN" sz="2400" spc="-1" strike="noStrike">
              <a:latin typeface="Times New Roman"/>
            </a:endParaRPr>
          </a:p>
        </p:txBody>
      </p:sp>
      <p:sp>
        <p:nvSpPr>
          <p:cNvPr id="5" name="PlaceHolder 4"/>
          <p:cNvSpPr>
            <a:spLocks noGrp="1"/>
          </p:cNvSpPr>
          <p:nvPr>
            <p:ph type="dt"/>
          </p:nvPr>
        </p:nvSpPr>
        <p:spPr>
          <a:xfrm>
            <a:off x="6829560" y="6354720"/>
            <a:ext cx="2669760" cy="226440"/>
          </a:xfrm>
          <a:prstGeom prst="rect">
            <a:avLst/>
          </a:prstGeom>
        </p:spPr>
        <p:txBody>
          <a:bodyPr lIns="90000" rIns="90000" tIns="0" bIns="0" anchor="b">
            <a:noAutofit/>
          </a:bodyPr>
          <a:p>
            <a:pPr>
              <a:lnSpc>
                <a:spcPct val="100000"/>
              </a:lnSpc>
            </a:pPr>
            <a:fld id="{70728A36-0CED-470A-A14F-A587F34CD3BA}" type="datetime">
              <a:rPr b="0" lang="en-US" sz="1100" spc="-1" strike="noStrike">
                <a:solidFill>
                  <a:srgbClr val="ffffff"/>
                </a:solidFill>
                <a:latin typeface="Arial"/>
              </a:rPr>
              <a:t>4/15/22</a:t>
            </a:fld>
            <a:endParaRPr b="0" lang="en-IN" sz="1100" spc="-1" strike="noStrike">
              <a:latin typeface="Times New Roman"/>
            </a:endParaRPr>
          </a:p>
        </p:txBody>
      </p:sp>
      <p:sp>
        <p:nvSpPr>
          <p:cNvPr id="6" name="PlaceHolder 5"/>
          <p:cNvSpPr>
            <a:spLocks noGrp="1"/>
          </p:cNvSpPr>
          <p:nvPr>
            <p:ph type="sldNum"/>
          </p:nvPr>
        </p:nvSpPr>
        <p:spPr>
          <a:xfrm>
            <a:off x="10507680" y="6352920"/>
            <a:ext cx="784080" cy="228240"/>
          </a:xfrm>
          <a:prstGeom prst="rect">
            <a:avLst/>
          </a:prstGeom>
        </p:spPr>
        <p:txBody>
          <a:bodyPr lIns="0" rIns="0" tIns="0" bIns="0" anchor="b">
            <a:noAutofit/>
          </a:bodyPr>
          <a:p>
            <a:pPr algn="r">
              <a:lnSpc>
                <a:spcPct val="100000"/>
              </a:lnSpc>
            </a:pPr>
            <a:fld id="{3822168F-DA1A-4B51-8676-AB314F876418}" type="slidenum">
              <a:rPr b="0" lang="en-US" sz="1100" spc="-1" strike="noStrike">
                <a:solidFill>
                  <a:srgbClr val="ffffff"/>
                </a:solidFill>
                <a:latin typeface="Arial"/>
              </a:rPr>
              <a:t>&lt;number&gt;</a:t>
            </a:fld>
            <a:endParaRPr b="0" lang="en-IN" sz="1100" spc="-1" strike="noStrike">
              <a:latin typeface="Times New Roman"/>
            </a:endParaRPr>
          </a:p>
        </p:txBody>
      </p:sp>
      <p:sp>
        <p:nvSpPr>
          <p:cNvPr id="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ffffff"/>
                </a:solidFill>
                <a:latin typeface="Arial"/>
              </a:rPr>
              <a:t>Click to edit the outline text format</a:t>
            </a:r>
            <a:endParaRPr b="0" lang="en-US" sz="2600" spc="-1" strike="noStrike">
              <a:solidFill>
                <a:srgbClr val="ffffff"/>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ffffff"/>
                </a:solidFill>
                <a:latin typeface="Arial"/>
              </a:rPr>
              <a:t>Second Outline Level</a:t>
            </a:r>
            <a:endParaRPr b="0" lang="en-US" sz="2000" spc="-1" strike="noStrike">
              <a:solidFill>
                <a:srgbClr val="ffffff"/>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Arial"/>
              </a:rPr>
              <a:t>Third Outline Level</a:t>
            </a:r>
            <a:endParaRPr b="0" lang="en-US" sz="2000" spc="-1" strike="noStrike">
              <a:solidFill>
                <a:srgbClr val="ffffff"/>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Picture 3" descr=""/>
          <p:cNvPicPr/>
          <p:nvPr/>
        </p:nvPicPr>
        <p:blipFill>
          <a:blip r:embed="rId2"/>
          <a:stretch/>
        </p:blipFill>
        <p:spPr>
          <a:xfrm>
            <a:off x="10528200" y="0"/>
            <a:ext cx="1663200" cy="6857640"/>
          </a:xfrm>
          <a:prstGeom prst="rect">
            <a:avLst/>
          </a:prstGeom>
          <a:ln w="0">
            <a:noFill/>
          </a:ln>
        </p:spPr>
      </p:pic>
      <p:sp>
        <p:nvSpPr>
          <p:cNvPr id="45" name="PlaceHolder 1"/>
          <p:cNvSpPr>
            <a:spLocks noGrp="1"/>
          </p:cNvSpPr>
          <p:nvPr>
            <p:ph type="title"/>
          </p:nvPr>
        </p:nvSpPr>
        <p:spPr>
          <a:xfrm>
            <a:off x="609480" y="320040"/>
            <a:ext cx="9651600" cy="1142640"/>
          </a:xfrm>
          <a:prstGeom prst="rect">
            <a:avLst/>
          </a:prstGeom>
        </p:spPr>
        <p:txBody>
          <a:bodyPr lIns="45720" rIns="45720" tIns="0" bIns="0" anchor="b">
            <a:noAutofit/>
          </a:bodyPr>
          <a:p>
            <a:pPr>
              <a:lnSpc>
                <a:spcPct val="100000"/>
              </a:lnSpc>
            </a:pPr>
            <a:r>
              <a:rPr b="1" lang="en-US" sz="3800" spc="-1" strike="noStrike" cap="all">
                <a:solidFill>
                  <a:srgbClr val="fdf2e8"/>
                </a:solidFill>
                <a:latin typeface="Arial"/>
              </a:rPr>
              <a:t>Click to edit Master title style</a:t>
            </a:r>
            <a:endParaRPr b="0" lang="en-US" sz="3800" spc="-1" strike="noStrike">
              <a:solidFill>
                <a:srgbClr val="000000"/>
              </a:solidFill>
              <a:latin typeface="Arial"/>
            </a:endParaRPr>
          </a:p>
        </p:txBody>
      </p:sp>
      <p:sp>
        <p:nvSpPr>
          <p:cNvPr id="46" name="PlaceHolder 2"/>
          <p:cNvSpPr>
            <a:spLocks noGrp="1"/>
          </p:cNvSpPr>
          <p:nvPr>
            <p:ph type="body"/>
          </p:nvPr>
        </p:nvSpPr>
        <p:spPr>
          <a:xfrm>
            <a:off x="609480" y="1609560"/>
            <a:ext cx="9651600" cy="4638600"/>
          </a:xfrm>
          <a:prstGeom prst="rect">
            <a:avLst/>
          </a:prstGeom>
        </p:spPr>
        <p:txBody>
          <a:bodyPr lIns="90000" rIns="90000" tIns="45000" bIns="45000">
            <a:noAutofit/>
          </a:bodyPr>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Arial"/>
              </a:rPr>
              <a:t>Click to edit Master text styles</a:t>
            </a:r>
            <a:endParaRPr b="0" lang="en-US" sz="26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6f6f6f"/>
                </a:solidFill>
                <a:latin typeface="Arial"/>
              </a:rPr>
              <a:t>Second level</a:t>
            </a:r>
            <a:endParaRPr b="0" lang="en-US" sz="2300" spc="-1" strike="noStrike">
              <a:solidFill>
                <a:srgbClr val="000000"/>
              </a:solidFill>
              <a:latin typeface="Arial"/>
            </a:endParaRPr>
          </a:p>
          <a:p>
            <a:pPr lvl="2" marL="758880" indent="-228240">
              <a:lnSpc>
                <a:spcPct val="100000"/>
              </a:lnSpc>
              <a:spcBef>
                <a:spcPts val="400"/>
              </a:spcBef>
              <a:buClr>
                <a:srgbClr val="f9b639"/>
              </a:buClr>
              <a:buSzPct val="60000"/>
              <a:buFont typeface="Wingdings" charset="2"/>
              <a:buChar char=""/>
            </a:pPr>
            <a:r>
              <a:rPr b="0" lang="en-US" sz="2000" spc="-1" strike="noStrike">
                <a:solidFill>
                  <a:srgbClr val="000000"/>
                </a:solidFill>
                <a:latin typeface="Arial"/>
              </a:rPr>
              <a:t>Third level</a:t>
            </a:r>
            <a:endParaRPr b="0" lang="en-US" sz="2000" spc="-1" strike="noStrike">
              <a:solidFill>
                <a:srgbClr val="6f6f6f"/>
              </a:solidFill>
              <a:latin typeface="Arial"/>
            </a:endParaRPr>
          </a:p>
          <a:p>
            <a:pPr lvl="3" marL="1005840" indent="-228240">
              <a:lnSpc>
                <a:spcPct val="100000"/>
              </a:lnSpc>
              <a:spcBef>
                <a:spcPts val="400"/>
              </a:spcBef>
              <a:buClr>
                <a:srgbClr val="f9b639"/>
              </a:buClr>
              <a:buSzPct val="80000"/>
              <a:buFont typeface="Wingdings 2" charset="2"/>
              <a:buChar char=""/>
            </a:pPr>
            <a:r>
              <a:rPr b="0" lang="en-US" sz="2000" spc="-1" strike="noStrike">
                <a:solidFill>
                  <a:srgbClr val="6f6f6f"/>
                </a:solidFill>
                <a:latin typeface="Arial"/>
              </a:rPr>
              <a:t>Fourth level</a:t>
            </a:r>
            <a:endParaRPr b="0" lang="en-US" sz="2000" spc="-1" strike="noStrike">
              <a:solidFill>
                <a:srgbClr val="000000"/>
              </a:solidFill>
              <a:latin typeface="Arial"/>
            </a:endParaRPr>
          </a:p>
          <a:p>
            <a:pPr lvl="4" marL="1280160" indent="-228240">
              <a:lnSpc>
                <a:spcPct val="100000"/>
              </a:lnSpc>
              <a:spcBef>
                <a:spcPts val="400"/>
              </a:spcBef>
              <a:buClr>
                <a:srgbClr val="f9b639"/>
              </a:buClr>
              <a:buSzPct val="70000"/>
              <a:buFont typeface="Wingdings" charset="2"/>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47" name="PlaceHolder 3"/>
          <p:cNvSpPr>
            <a:spLocks noGrp="1"/>
          </p:cNvSpPr>
          <p:nvPr>
            <p:ph type="ftr"/>
          </p:nvPr>
        </p:nvSpPr>
        <p:spPr>
          <a:xfrm>
            <a:off x="609480" y="6375240"/>
            <a:ext cx="4876560" cy="228240"/>
          </a:xfrm>
          <a:prstGeom prst="rect">
            <a:avLst/>
          </a:prstGeom>
        </p:spPr>
        <p:txBody>
          <a:bodyPr lIns="90000" rIns="90000" tIns="0" bIns="0" anchor="b">
            <a:noAutofit/>
          </a:bodyPr>
          <a:p>
            <a:endParaRPr b="0" lang="en-IN" sz="2400" spc="-1" strike="noStrike">
              <a:latin typeface="Times New Roman"/>
            </a:endParaRPr>
          </a:p>
        </p:txBody>
      </p:sp>
      <p:sp>
        <p:nvSpPr>
          <p:cNvPr id="48" name="PlaceHolder 4"/>
          <p:cNvSpPr>
            <a:spLocks noGrp="1"/>
          </p:cNvSpPr>
          <p:nvPr>
            <p:ph type="dt"/>
          </p:nvPr>
        </p:nvSpPr>
        <p:spPr>
          <a:xfrm>
            <a:off x="5661360" y="6375240"/>
            <a:ext cx="2669760" cy="226440"/>
          </a:xfrm>
          <a:prstGeom prst="rect">
            <a:avLst/>
          </a:prstGeom>
        </p:spPr>
        <p:txBody>
          <a:bodyPr lIns="90000" rIns="90000" tIns="0" bIns="0" anchor="b">
            <a:noAutofit/>
          </a:bodyPr>
          <a:p>
            <a:pPr>
              <a:lnSpc>
                <a:spcPct val="100000"/>
              </a:lnSpc>
            </a:pPr>
            <a:fld id="{E29AD5BC-6540-487C-B66F-A92D5AC9CC1F}" type="datetime">
              <a:rPr b="0" lang="en-US" sz="1100" spc="-1" strike="noStrike">
                <a:solidFill>
                  <a:srgbClr val="b13f9a"/>
                </a:solidFill>
                <a:latin typeface="Arial"/>
              </a:rPr>
              <a:t>4/15/22</a:t>
            </a:fld>
            <a:endParaRPr b="0" lang="en-IN" sz="1100" spc="-1" strike="noStrike">
              <a:latin typeface="Times New Roman"/>
            </a:endParaRPr>
          </a:p>
        </p:txBody>
      </p:sp>
      <p:sp>
        <p:nvSpPr>
          <p:cNvPr id="49" name="PlaceHolder 5"/>
          <p:cNvSpPr>
            <a:spLocks noGrp="1"/>
          </p:cNvSpPr>
          <p:nvPr>
            <p:ph type="sldNum"/>
          </p:nvPr>
        </p:nvSpPr>
        <p:spPr>
          <a:xfrm>
            <a:off x="8335440" y="6373440"/>
            <a:ext cx="784080" cy="228240"/>
          </a:xfrm>
          <a:prstGeom prst="rect">
            <a:avLst/>
          </a:prstGeom>
        </p:spPr>
        <p:txBody>
          <a:bodyPr lIns="0" rIns="0" tIns="0" bIns="0" anchor="b">
            <a:noAutofit/>
          </a:bodyPr>
          <a:p>
            <a:pPr algn="r">
              <a:lnSpc>
                <a:spcPct val="100000"/>
              </a:lnSpc>
            </a:pPr>
            <a:fld id="{8D2739CC-F92B-4415-80C3-A6AACD42B1B0}" type="slidenum">
              <a:rPr b="0" lang="en-US" sz="1100" spc="-1" strike="noStrike">
                <a:solidFill>
                  <a:srgbClr val="b13f9a"/>
                </a:solidFill>
                <a:latin typeface="Arial"/>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3" descr=""/>
          <p:cNvPicPr/>
          <p:nvPr/>
        </p:nvPicPr>
        <p:blipFill>
          <a:blip r:embed="rId2"/>
          <a:stretch/>
        </p:blipFill>
        <p:spPr>
          <a:xfrm>
            <a:off x="10528200" y="0"/>
            <a:ext cx="1663200" cy="6857640"/>
          </a:xfrm>
          <a:prstGeom prst="rect">
            <a:avLst/>
          </a:prstGeom>
          <a:ln w="0">
            <a:noFill/>
          </a:ln>
        </p:spPr>
      </p:pic>
      <p:sp>
        <p:nvSpPr>
          <p:cNvPr id="87" name="PlaceHolder 1"/>
          <p:cNvSpPr>
            <a:spLocks noGrp="1"/>
          </p:cNvSpPr>
          <p:nvPr>
            <p:ph type="title"/>
          </p:nvPr>
        </p:nvSpPr>
        <p:spPr>
          <a:xfrm>
            <a:off x="609480" y="320040"/>
            <a:ext cx="9655560" cy="1142640"/>
          </a:xfrm>
          <a:prstGeom prst="rect">
            <a:avLst/>
          </a:prstGeom>
        </p:spPr>
        <p:txBody>
          <a:bodyPr lIns="45720" rIns="45720" tIns="0" bIns="0" anchor="b">
            <a:noAutofit/>
          </a:bodyPr>
          <a:p>
            <a:pPr>
              <a:lnSpc>
                <a:spcPct val="100000"/>
              </a:lnSpc>
            </a:pPr>
            <a:r>
              <a:rPr b="1" lang="en-US" sz="3800" spc="-1" strike="noStrike" cap="all">
                <a:solidFill>
                  <a:srgbClr val="fdf2e8"/>
                </a:solidFill>
                <a:latin typeface="Arial"/>
              </a:rPr>
              <a:t>Click to edit Master title style</a:t>
            </a:r>
            <a:endParaRPr b="0" lang="en-US" sz="3800" spc="-1" strike="noStrike">
              <a:solidFill>
                <a:srgbClr val="000000"/>
              </a:solidFill>
              <a:latin typeface="Arial"/>
            </a:endParaRPr>
          </a:p>
        </p:txBody>
      </p:sp>
      <p:sp>
        <p:nvSpPr>
          <p:cNvPr id="88" name="PlaceHolder 2"/>
          <p:cNvSpPr>
            <a:spLocks noGrp="1"/>
          </p:cNvSpPr>
          <p:nvPr>
            <p:ph type="body"/>
          </p:nvPr>
        </p:nvSpPr>
        <p:spPr>
          <a:xfrm>
            <a:off x="609480" y="1600200"/>
            <a:ext cx="4693680" cy="4647960"/>
          </a:xfrm>
          <a:prstGeom prst="rect">
            <a:avLst/>
          </a:prstGeom>
        </p:spPr>
        <p:txBody>
          <a:bodyPr lIns="90000" rIns="90000" tIns="45000" bIns="45000">
            <a:noAutofit/>
          </a:bodyPr>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400" spc="-1" strike="noStrike">
                <a:solidFill>
                  <a:srgbClr val="6f6f6f"/>
                </a:solidFill>
                <a:latin typeface="Arial"/>
              </a:rPr>
              <a:t>Second level</a:t>
            </a:r>
            <a:endParaRPr b="0" lang="en-US" sz="2400" spc="-1" strike="noStrike">
              <a:solidFill>
                <a:srgbClr val="000000"/>
              </a:solidFill>
              <a:latin typeface="Arial"/>
            </a:endParaRPr>
          </a:p>
          <a:p>
            <a:pPr lvl="2" marL="758880" indent="-228240">
              <a:lnSpc>
                <a:spcPct val="100000"/>
              </a:lnSpc>
              <a:spcBef>
                <a:spcPts val="400"/>
              </a:spcBef>
              <a:buClr>
                <a:srgbClr val="f9b639"/>
              </a:buClr>
              <a:buSzPct val="60000"/>
              <a:buFont typeface="Wingdings" charset="2"/>
              <a:buChar char=""/>
            </a:pPr>
            <a:r>
              <a:rPr b="0" lang="en-US" sz="2000" spc="-1" strike="noStrike">
                <a:solidFill>
                  <a:srgbClr val="000000"/>
                </a:solidFill>
                <a:latin typeface="Arial"/>
              </a:rPr>
              <a:t>Third level</a:t>
            </a:r>
            <a:endParaRPr b="0" lang="en-US" sz="2000" spc="-1" strike="noStrike">
              <a:solidFill>
                <a:srgbClr val="6f6f6f"/>
              </a:solidFill>
              <a:latin typeface="Arial"/>
            </a:endParaRPr>
          </a:p>
          <a:p>
            <a:pPr lvl="3" marL="1005840" indent="-228240">
              <a:lnSpc>
                <a:spcPct val="100000"/>
              </a:lnSpc>
              <a:spcBef>
                <a:spcPts val="360"/>
              </a:spcBef>
              <a:buClr>
                <a:srgbClr val="f9b639"/>
              </a:buClr>
              <a:buSzPct val="80000"/>
              <a:buFont typeface="Wingdings 2" charset="2"/>
              <a:buChar char=""/>
            </a:pPr>
            <a:r>
              <a:rPr b="0" lang="en-US" sz="1800" spc="-1" strike="noStrike">
                <a:solidFill>
                  <a:srgbClr val="6f6f6f"/>
                </a:solidFill>
                <a:latin typeface="Arial"/>
              </a:rPr>
              <a:t>Fourth level</a:t>
            </a:r>
            <a:endParaRPr b="0" lang="en-US" sz="1800" spc="-1" strike="noStrike">
              <a:solidFill>
                <a:srgbClr val="000000"/>
              </a:solidFill>
              <a:latin typeface="Arial"/>
            </a:endParaRPr>
          </a:p>
          <a:p>
            <a:pPr lvl="4" marL="1280160" indent="-228240">
              <a:lnSpc>
                <a:spcPct val="100000"/>
              </a:lnSpc>
              <a:spcBef>
                <a:spcPts val="400"/>
              </a:spcBef>
              <a:buClr>
                <a:srgbClr val="f9b639"/>
              </a:buClr>
              <a:buSzPct val="70000"/>
              <a:buFont typeface="Wingdings" charset="2"/>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89" name="PlaceHolder 3"/>
          <p:cNvSpPr>
            <a:spLocks noGrp="1"/>
          </p:cNvSpPr>
          <p:nvPr>
            <p:ph type="body"/>
          </p:nvPr>
        </p:nvSpPr>
        <p:spPr>
          <a:xfrm>
            <a:off x="5571720" y="1600200"/>
            <a:ext cx="4693680" cy="4647960"/>
          </a:xfrm>
          <a:prstGeom prst="rect">
            <a:avLst/>
          </a:prstGeom>
        </p:spPr>
        <p:txBody>
          <a:bodyPr lIns="90000" rIns="90000" tIns="45000" bIns="45000">
            <a:noAutofit/>
          </a:bodyPr>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400" spc="-1" strike="noStrike">
                <a:solidFill>
                  <a:srgbClr val="6f6f6f"/>
                </a:solidFill>
                <a:latin typeface="Arial"/>
              </a:rPr>
              <a:t>Second level</a:t>
            </a:r>
            <a:endParaRPr b="0" lang="en-US" sz="2400" spc="-1" strike="noStrike">
              <a:solidFill>
                <a:srgbClr val="000000"/>
              </a:solidFill>
              <a:latin typeface="Arial"/>
            </a:endParaRPr>
          </a:p>
          <a:p>
            <a:pPr lvl="2" marL="758880" indent="-228240">
              <a:lnSpc>
                <a:spcPct val="100000"/>
              </a:lnSpc>
              <a:spcBef>
                <a:spcPts val="400"/>
              </a:spcBef>
              <a:buClr>
                <a:srgbClr val="f9b639"/>
              </a:buClr>
              <a:buSzPct val="60000"/>
              <a:buFont typeface="Wingdings" charset="2"/>
              <a:buChar char=""/>
            </a:pPr>
            <a:r>
              <a:rPr b="0" lang="en-US" sz="2000" spc="-1" strike="noStrike">
                <a:solidFill>
                  <a:srgbClr val="000000"/>
                </a:solidFill>
                <a:latin typeface="Arial"/>
              </a:rPr>
              <a:t>Third level</a:t>
            </a:r>
            <a:endParaRPr b="0" lang="en-US" sz="2000" spc="-1" strike="noStrike">
              <a:solidFill>
                <a:srgbClr val="6f6f6f"/>
              </a:solidFill>
              <a:latin typeface="Arial"/>
            </a:endParaRPr>
          </a:p>
          <a:p>
            <a:pPr lvl="3" marL="1005840" indent="-228240">
              <a:lnSpc>
                <a:spcPct val="100000"/>
              </a:lnSpc>
              <a:spcBef>
                <a:spcPts val="360"/>
              </a:spcBef>
              <a:buClr>
                <a:srgbClr val="f9b639"/>
              </a:buClr>
              <a:buSzPct val="80000"/>
              <a:buFont typeface="Wingdings 2" charset="2"/>
              <a:buChar char=""/>
            </a:pPr>
            <a:r>
              <a:rPr b="0" lang="en-US" sz="1800" spc="-1" strike="noStrike">
                <a:solidFill>
                  <a:srgbClr val="6f6f6f"/>
                </a:solidFill>
                <a:latin typeface="Arial"/>
              </a:rPr>
              <a:t>Fourth level</a:t>
            </a:r>
            <a:endParaRPr b="0" lang="en-US" sz="1800" spc="-1" strike="noStrike">
              <a:solidFill>
                <a:srgbClr val="000000"/>
              </a:solidFill>
              <a:latin typeface="Arial"/>
            </a:endParaRPr>
          </a:p>
          <a:p>
            <a:pPr lvl="4" marL="1280160" indent="-228240">
              <a:lnSpc>
                <a:spcPct val="100000"/>
              </a:lnSpc>
              <a:spcBef>
                <a:spcPts val="400"/>
              </a:spcBef>
              <a:buClr>
                <a:srgbClr val="f9b639"/>
              </a:buClr>
              <a:buSzPct val="70000"/>
              <a:buFont typeface="Wingdings" charset="2"/>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90" name="PlaceHolder 4"/>
          <p:cNvSpPr>
            <a:spLocks noGrp="1"/>
          </p:cNvSpPr>
          <p:nvPr>
            <p:ph type="ftr"/>
          </p:nvPr>
        </p:nvSpPr>
        <p:spPr>
          <a:xfrm>
            <a:off x="609480" y="6375240"/>
            <a:ext cx="4876560" cy="228240"/>
          </a:xfrm>
          <a:prstGeom prst="rect">
            <a:avLst/>
          </a:prstGeom>
        </p:spPr>
        <p:txBody>
          <a:bodyPr lIns="90000" rIns="90000" tIns="0" bIns="0" anchor="b">
            <a:noAutofit/>
          </a:bodyPr>
          <a:p>
            <a:endParaRPr b="0" lang="en-IN" sz="2400" spc="-1" strike="noStrike">
              <a:latin typeface="Times New Roman"/>
            </a:endParaRPr>
          </a:p>
        </p:txBody>
      </p:sp>
      <p:sp>
        <p:nvSpPr>
          <p:cNvPr id="91" name="PlaceHolder 5"/>
          <p:cNvSpPr>
            <a:spLocks noGrp="1"/>
          </p:cNvSpPr>
          <p:nvPr>
            <p:ph type="dt"/>
          </p:nvPr>
        </p:nvSpPr>
        <p:spPr>
          <a:xfrm>
            <a:off x="5661360" y="6375240"/>
            <a:ext cx="2669760" cy="226440"/>
          </a:xfrm>
          <a:prstGeom prst="rect">
            <a:avLst/>
          </a:prstGeom>
        </p:spPr>
        <p:txBody>
          <a:bodyPr lIns="90000" rIns="90000" tIns="0" bIns="0" anchor="b">
            <a:noAutofit/>
          </a:bodyPr>
          <a:p>
            <a:pPr>
              <a:lnSpc>
                <a:spcPct val="100000"/>
              </a:lnSpc>
            </a:pPr>
            <a:fld id="{C5F25831-9428-41F7-9AB9-DD2D08E22C13}" type="datetime">
              <a:rPr b="0" lang="en-US" sz="1100" spc="-1" strike="noStrike">
                <a:solidFill>
                  <a:srgbClr val="b13f9a"/>
                </a:solidFill>
                <a:latin typeface="Arial"/>
              </a:rPr>
              <a:t>4/15/22</a:t>
            </a:fld>
            <a:endParaRPr b="0" lang="en-IN" sz="1100" spc="-1" strike="noStrike">
              <a:latin typeface="Times New Roman"/>
            </a:endParaRPr>
          </a:p>
        </p:txBody>
      </p:sp>
      <p:sp>
        <p:nvSpPr>
          <p:cNvPr id="92" name="PlaceHolder 6"/>
          <p:cNvSpPr>
            <a:spLocks noGrp="1"/>
          </p:cNvSpPr>
          <p:nvPr>
            <p:ph type="sldNum"/>
          </p:nvPr>
        </p:nvSpPr>
        <p:spPr>
          <a:xfrm>
            <a:off x="8335440" y="6373440"/>
            <a:ext cx="784080" cy="228240"/>
          </a:xfrm>
          <a:prstGeom prst="rect">
            <a:avLst/>
          </a:prstGeom>
        </p:spPr>
        <p:txBody>
          <a:bodyPr lIns="0" rIns="0" tIns="0" bIns="0" anchor="b">
            <a:noAutofit/>
          </a:bodyPr>
          <a:p>
            <a:pPr algn="r">
              <a:lnSpc>
                <a:spcPct val="100000"/>
              </a:lnSpc>
            </a:pPr>
            <a:fld id="{83FD22FC-6F91-42E6-BAD2-AABB4F367BB0}" type="slidenum">
              <a:rPr b="0" lang="en-US" sz="1100" spc="-1" strike="noStrike">
                <a:solidFill>
                  <a:srgbClr val="b13f9a"/>
                </a:solidFill>
                <a:latin typeface="Arial"/>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9" name="Picture 3" descr=""/>
          <p:cNvPicPr/>
          <p:nvPr/>
        </p:nvPicPr>
        <p:blipFill>
          <a:blip r:embed="rId2"/>
          <a:stretch/>
        </p:blipFill>
        <p:spPr>
          <a:xfrm>
            <a:off x="10528200" y="0"/>
            <a:ext cx="1663200" cy="6857640"/>
          </a:xfrm>
          <a:prstGeom prst="rect">
            <a:avLst/>
          </a:prstGeom>
          <a:ln w="0">
            <a:noFill/>
          </a:ln>
        </p:spPr>
      </p:pic>
      <p:sp>
        <p:nvSpPr>
          <p:cNvPr id="130" name="PlaceHolder 1"/>
          <p:cNvSpPr>
            <a:spLocks noGrp="1"/>
          </p:cNvSpPr>
          <p:nvPr>
            <p:ph type="title"/>
          </p:nvPr>
        </p:nvSpPr>
        <p:spPr>
          <a:xfrm>
            <a:off x="609480" y="320040"/>
            <a:ext cx="9655560" cy="1142640"/>
          </a:xfrm>
          <a:prstGeom prst="rect">
            <a:avLst/>
          </a:prstGeom>
        </p:spPr>
        <p:txBody>
          <a:bodyPr lIns="45720" rIns="45720" tIns="0" bIns="0" anchor="b">
            <a:noAutofit/>
          </a:bodyPr>
          <a:p>
            <a:pPr>
              <a:lnSpc>
                <a:spcPct val="100000"/>
              </a:lnSpc>
            </a:pPr>
            <a:r>
              <a:rPr b="1" lang="en-US" sz="3800" spc="-1" strike="noStrike" cap="all">
                <a:solidFill>
                  <a:srgbClr val="fdf2e8"/>
                </a:solidFill>
                <a:latin typeface="Arial"/>
              </a:rPr>
              <a:t>Click to edit Master title style</a:t>
            </a:r>
            <a:endParaRPr b="0" lang="en-US" sz="3800" spc="-1" strike="noStrike">
              <a:solidFill>
                <a:srgbClr val="000000"/>
              </a:solidFill>
              <a:latin typeface="Arial"/>
            </a:endParaRPr>
          </a:p>
        </p:txBody>
      </p:sp>
      <p:sp>
        <p:nvSpPr>
          <p:cNvPr id="131" name="PlaceHolder 2"/>
          <p:cNvSpPr>
            <a:spLocks noGrp="1"/>
          </p:cNvSpPr>
          <p:nvPr>
            <p:ph type="body"/>
          </p:nvPr>
        </p:nvSpPr>
        <p:spPr>
          <a:xfrm>
            <a:off x="609480" y="1711800"/>
            <a:ext cx="4693680" cy="3966840"/>
          </a:xfrm>
          <a:prstGeom prst="rect">
            <a:avLst/>
          </a:prstGeom>
        </p:spPr>
        <p:txBody>
          <a:bodyPr lIns="90000" rIns="90000" tIns="45000" bIns="45000">
            <a:noAutofit/>
          </a:bodyPr>
          <a:p>
            <a:pPr marL="274320" indent="-273960">
              <a:lnSpc>
                <a:spcPct val="100000"/>
              </a:lnSpc>
              <a:spcBef>
                <a:spcPts val="601"/>
              </a:spcBef>
              <a:buClr>
                <a:srgbClr val="b13f9a"/>
              </a:buClr>
              <a:buSzPct val="73000"/>
              <a:buFont typeface="Wingdings 2"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000" spc="-1" strike="noStrike">
                <a:solidFill>
                  <a:srgbClr val="6f6f6f"/>
                </a:solidFill>
                <a:latin typeface="Arial"/>
              </a:rPr>
              <a:t>Second level</a:t>
            </a:r>
            <a:endParaRPr b="0" lang="en-US" sz="2000" spc="-1" strike="noStrike">
              <a:solidFill>
                <a:srgbClr val="000000"/>
              </a:solidFill>
              <a:latin typeface="Arial"/>
            </a:endParaRPr>
          </a:p>
          <a:p>
            <a:pPr lvl="2" marL="758880" indent="-228240">
              <a:lnSpc>
                <a:spcPct val="100000"/>
              </a:lnSpc>
              <a:spcBef>
                <a:spcPts val="400"/>
              </a:spcBef>
              <a:buClr>
                <a:srgbClr val="f9b639"/>
              </a:buClr>
              <a:buSzPct val="60000"/>
              <a:buFont typeface="Wingdings" charset="2"/>
              <a:buChar char=""/>
            </a:pPr>
            <a:r>
              <a:rPr b="0" lang="en-US" sz="1800" spc="-1" strike="noStrike">
                <a:solidFill>
                  <a:srgbClr val="000000"/>
                </a:solidFill>
                <a:latin typeface="Arial"/>
              </a:rPr>
              <a:t>Third level</a:t>
            </a:r>
            <a:endParaRPr b="0" lang="en-US" sz="1800" spc="-1" strike="noStrike">
              <a:solidFill>
                <a:srgbClr val="6f6f6f"/>
              </a:solidFill>
              <a:latin typeface="Arial"/>
            </a:endParaRPr>
          </a:p>
          <a:p>
            <a:pPr lvl="3" marL="1005840" indent="-228240">
              <a:lnSpc>
                <a:spcPct val="100000"/>
              </a:lnSpc>
              <a:spcBef>
                <a:spcPts val="320"/>
              </a:spcBef>
              <a:buClr>
                <a:srgbClr val="f9b639"/>
              </a:buClr>
              <a:buSzPct val="80000"/>
              <a:buFont typeface="Wingdings 2" charset="2"/>
              <a:buChar char=""/>
            </a:pPr>
            <a:r>
              <a:rPr b="0" lang="en-US" sz="1600" spc="-1" strike="noStrike">
                <a:solidFill>
                  <a:srgbClr val="6f6f6f"/>
                </a:solidFill>
                <a:latin typeface="Arial"/>
              </a:rPr>
              <a:t>Fourth level</a:t>
            </a:r>
            <a:endParaRPr b="0" lang="en-US" sz="1600" spc="-1" strike="noStrike">
              <a:solidFill>
                <a:srgbClr val="000000"/>
              </a:solidFill>
              <a:latin typeface="Arial"/>
            </a:endParaRPr>
          </a:p>
          <a:p>
            <a:pPr lvl="4" marL="1280160" indent="-228240">
              <a:lnSpc>
                <a:spcPct val="100000"/>
              </a:lnSpc>
              <a:spcBef>
                <a:spcPts val="400"/>
              </a:spcBef>
              <a:buClr>
                <a:srgbClr val="f9b639"/>
              </a:buClr>
              <a:buSzPct val="70000"/>
              <a:buFont typeface="Wingdings" charset="2"/>
              <a:buChar char=""/>
            </a:pPr>
            <a:r>
              <a:rPr b="0" lang="en-US" sz="1600" spc="-1" strike="noStrike">
                <a:solidFill>
                  <a:srgbClr val="000000"/>
                </a:solidFill>
                <a:latin typeface="Arial"/>
              </a:rPr>
              <a:t>Fifth level</a:t>
            </a:r>
            <a:endParaRPr b="0" lang="en-US" sz="1600" spc="-1" strike="noStrike">
              <a:solidFill>
                <a:srgbClr val="000000"/>
              </a:solidFill>
              <a:latin typeface="Arial"/>
            </a:endParaRPr>
          </a:p>
        </p:txBody>
      </p:sp>
      <p:sp>
        <p:nvSpPr>
          <p:cNvPr id="132" name="PlaceHolder 3"/>
          <p:cNvSpPr>
            <a:spLocks noGrp="1"/>
          </p:cNvSpPr>
          <p:nvPr>
            <p:ph type="body"/>
          </p:nvPr>
        </p:nvSpPr>
        <p:spPr>
          <a:xfrm>
            <a:off x="609480" y="5790240"/>
            <a:ext cx="4693680" cy="456840"/>
          </a:xfrm>
          <a:prstGeom prst="rect">
            <a:avLst/>
          </a:prstGeom>
        </p:spPr>
        <p:txBody>
          <a:bodyPr lIns="90000" rIns="90000" tIns="45000" bIns="45000" anchor="ctr">
            <a:noAutofit/>
          </a:bodyPr>
          <a:p>
            <a:pPr algn="ctr">
              <a:lnSpc>
                <a:spcPct val="100000"/>
              </a:lnSpc>
              <a:spcBef>
                <a:spcPts val="601"/>
              </a:spcBef>
              <a:tabLst>
                <a:tab algn="l" pos="0"/>
              </a:tabLst>
            </a:pPr>
            <a:r>
              <a:rPr b="1" lang="en-US" sz="1800" spc="-1" strike="noStrike">
                <a:solidFill>
                  <a:srgbClr val="ffffff"/>
                </a:solidFill>
                <a:latin typeface="Arial"/>
              </a:rPr>
              <a:t>Click to edit Master text styles</a:t>
            </a:r>
            <a:endParaRPr b="0" lang="en-US" sz="1800" spc="-1" strike="noStrike">
              <a:solidFill>
                <a:srgbClr val="000000"/>
              </a:solidFill>
              <a:latin typeface="Arial"/>
            </a:endParaRPr>
          </a:p>
        </p:txBody>
      </p:sp>
      <p:sp>
        <p:nvSpPr>
          <p:cNvPr id="133" name="PlaceHolder 4"/>
          <p:cNvSpPr>
            <a:spLocks noGrp="1"/>
          </p:cNvSpPr>
          <p:nvPr>
            <p:ph type="body"/>
          </p:nvPr>
        </p:nvSpPr>
        <p:spPr>
          <a:xfrm>
            <a:off x="5571720" y="1711800"/>
            <a:ext cx="4693680" cy="3966840"/>
          </a:xfrm>
          <a:prstGeom prst="rect">
            <a:avLst/>
          </a:prstGeom>
        </p:spPr>
        <p:txBody>
          <a:bodyPr lIns="90000" rIns="90000" tIns="45000" bIns="45000">
            <a:noAutofit/>
          </a:bodyPr>
          <a:p>
            <a:pPr marL="274320" indent="-273960">
              <a:lnSpc>
                <a:spcPct val="100000"/>
              </a:lnSpc>
              <a:spcBef>
                <a:spcPts val="601"/>
              </a:spcBef>
              <a:buClr>
                <a:srgbClr val="b13f9a"/>
              </a:buClr>
              <a:buSzPct val="73000"/>
              <a:buFont typeface="Wingdings 2"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000" spc="-1" strike="noStrike">
                <a:solidFill>
                  <a:srgbClr val="6f6f6f"/>
                </a:solidFill>
                <a:latin typeface="Arial"/>
              </a:rPr>
              <a:t>Second level</a:t>
            </a:r>
            <a:endParaRPr b="0" lang="en-US" sz="2000" spc="-1" strike="noStrike">
              <a:solidFill>
                <a:srgbClr val="000000"/>
              </a:solidFill>
              <a:latin typeface="Arial"/>
            </a:endParaRPr>
          </a:p>
          <a:p>
            <a:pPr lvl="2" marL="758880" indent="-228240">
              <a:lnSpc>
                <a:spcPct val="100000"/>
              </a:lnSpc>
              <a:spcBef>
                <a:spcPts val="400"/>
              </a:spcBef>
              <a:buClr>
                <a:srgbClr val="f9b639"/>
              </a:buClr>
              <a:buSzPct val="60000"/>
              <a:buFont typeface="Wingdings" charset="2"/>
              <a:buChar char=""/>
            </a:pPr>
            <a:r>
              <a:rPr b="0" lang="en-US" sz="1800" spc="-1" strike="noStrike">
                <a:solidFill>
                  <a:srgbClr val="000000"/>
                </a:solidFill>
                <a:latin typeface="Arial"/>
              </a:rPr>
              <a:t>Third level</a:t>
            </a:r>
            <a:endParaRPr b="0" lang="en-US" sz="1800" spc="-1" strike="noStrike">
              <a:solidFill>
                <a:srgbClr val="6f6f6f"/>
              </a:solidFill>
              <a:latin typeface="Arial"/>
            </a:endParaRPr>
          </a:p>
          <a:p>
            <a:pPr lvl="3" marL="1005840" indent="-228240">
              <a:lnSpc>
                <a:spcPct val="100000"/>
              </a:lnSpc>
              <a:spcBef>
                <a:spcPts val="320"/>
              </a:spcBef>
              <a:buClr>
                <a:srgbClr val="f9b639"/>
              </a:buClr>
              <a:buSzPct val="80000"/>
              <a:buFont typeface="Wingdings 2" charset="2"/>
              <a:buChar char=""/>
            </a:pPr>
            <a:r>
              <a:rPr b="0" lang="en-US" sz="1600" spc="-1" strike="noStrike">
                <a:solidFill>
                  <a:srgbClr val="6f6f6f"/>
                </a:solidFill>
                <a:latin typeface="Arial"/>
              </a:rPr>
              <a:t>Fourth level</a:t>
            </a:r>
            <a:endParaRPr b="0" lang="en-US" sz="1600" spc="-1" strike="noStrike">
              <a:solidFill>
                <a:srgbClr val="000000"/>
              </a:solidFill>
              <a:latin typeface="Arial"/>
            </a:endParaRPr>
          </a:p>
          <a:p>
            <a:pPr lvl="4" marL="1280160" indent="-228240">
              <a:lnSpc>
                <a:spcPct val="100000"/>
              </a:lnSpc>
              <a:spcBef>
                <a:spcPts val="400"/>
              </a:spcBef>
              <a:buClr>
                <a:srgbClr val="f9b639"/>
              </a:buClr>
              <a:buSzPct val="70000"/>
              <a:buFont typeface="Wingdings" charset="2"/>
              <a:buChar char=""/>
            </a:pPr>
            <a:r>
              <a:rPr b="0" lang="en-US" sz="1600" spc="-1" strike="noStrike">
                <a:solidFill>
                  <a:srgbClr val="000000"/>
                </a:solidFill>
                <a:latin typeface="Arial"/>
              </a:rPr>
              <a:t>Fifth level</a:t>
            </a:r>
            <a:endParaRPr b="0" lang="en-US" sz="1600" spc="-1" strike="noStrike">
              <a:solidFill>
                <a:srgbClr val="000000"/>
              </a:solidFill>
              <a:latin typeface="Arial"/>
            </a:endParaRPr>
          </a:p>
        </p:txBody>
      </p:sp>
      <p:sp>
        <p:nvSpPr>
          <p:cNvPr id="134" name="PlaceHolder 5"/>
          <p:cNvSpPr>
            <a:spLocks noGrp="1"/>
          </p:cNvSpPr>
          <p:nvPr>
            <p:ph type="body"/>
          </p:nvPr>
        </p:nvSpPr>
        <p:spPr>
          <a:xfrm>
            <a:off x="5571720" y="5790240"/>
            <a:ext cx="4693680" cy="456840"/>
          </a:xfrm>
          <a:prstGeom prst="rect">
            <a:avLst/>
          </a:prstGeom>
        </p:spPr>
        <p:txBody>
          <a:bodyPr lIns="90000" rIns="90000" tIns="45000" bIns="45000" anchor="ctr">
            <a:noAutofit/>
          </a:bodyPr>
          <a:p>
            <a:pPr algn="ctr">
              <a:lnSpc>
                <a:spcPct val="100000"/>
              </a:lnSpc>
              <a:spcBef>
                <a:spcPts val="601"/>
              </a:spcBef>
              <a:tabLst>
                <a:tab algn="l" pos="0"/>
              </a:tabLst>
            </a:pPr>
            <a:r>
              <a:rPr b="1" lang="en-US" sz="1800" spc="-1" strike="noStrike">
                <a:solidFill>
                  <a:srgbClr val="ffffff"/>
                </a:solidFill>
                <a:latin typeface="Arial"/>
              </a:rPr>
              <a:t>Click to edit Master text styles</a:t>
            </a:r>
            <a:endParaRPr b="0" lang="en-US" sz="1800" spc="-1" strike="noStrike">
              <a:solidFill>
                <a:srgbClr val="000000"/>
              </a:solidFill>
              <a:latin typeface="Arial"/>
            </a:endParaRPr>
          </a:p>
        </p:txBody>
      </p:sp>
      <p:sp>
        <p:nvSpPr>
          <p:cNvPr id="135" name="PlaceHolder 6"/>
          <p:cNvSpPr>
            <a:spLocks noGrp="1"/>
          </p:cNvSpPr>
          <p:nvPr>
            <p:ph type="ftr"/>
          </p:nvPr>
        </p:nvSpPr>
        <p:spPr>
          <a:xfrm>
            <a:off x="609480" y="6375240"/>
            <a:ext cx="4876560" cy="228240"/>
          </a:xfrm>
          <a:prstGeom prst="rect">
            <a:avLst/>
          </a:prstGeom>
        </p:spPr>
        <p:txBody>
          <a:bodyPr lIns="90000" rIns="90000" tIns="0" bIns="0" anchor="b">
            <a:noAutofit/>
          </a:bodyPr>
          <a:p>
            <a:endParaRPr b="0" lang="en-IN" sz="2400" spc="-1" strike="noStrike">
              <a:latin typeface="Times New Roman"/>
            </a:endParaRPr>
          </a:p>
        </p:txBody>
      </p:sp>
      <p:sp>
        <p:nvSpPr>
          <p:cNvPr id="136" name="PlaceHolder 7"/>
          <p:cNvSpPr>
            <a:spLocks noGrp="1"/>
          </p:cNvSpPr>
          <p:nvPr>
            <p:ph type="dt"/>
          </p:nvPr>
        </p:nvSpPr>
        <p:spPr>
          <a:xfrm>
            <a:off x="5661360" y="6375240"/>
            <a:ext cx="2669760" cy="226440"/>
          </a:xfrm>
          <a:prstGeom prst="rect">
            <a:avLst/>
          </a:prstGeom>
        </p:spPr>
        <p:txBody>
          <a:bodyPr lIns="90000" rIns="90000" tIns="0" bIns="0" anchor="b">
            <a:noAutofit/>
          </a:bodyPr>
          <a:p>
            <a:pPr>
              <a:lnSpc>
                <a:spcPct val="100000"/>
              </a:lnSpc>
            </a:pPr>
            <a:fld id="{50D39149-3DF6-4FB5-B154-88D68AF1898B}" type="datetime">
              <a:rPr b="0" lang="en-US" sz="1100" spc="-1" strike="noStrike">
                <a:solidFill>
                  <a:srgbClr val="b13f9a"/>
                </a:solidFill>
                <a:latin typeface="Arial"/>
              </a:rPr>
              <a:t>4/15/22</a:t>
            </a:fld>
            <a:endParaRPr b="0" lang="en-IN" sz="1100" spc="-1" strike="noStrike">
              <a:latin typeface="Times New Roman"/>
            </a:endParaRPr>
          </a:p>
        </p:txBody>
      </p:sp>
      <p:sp>
        <p:nvSpPr>
          <p:cNvPr id="137" name="PlaceHolder 8"/>
          <p:cNvSpPr>
            <a:spLocks noGrp="1"/>
          </p:cNvSpPr>
          <p:nvPr>
            <p:ph type="sldNum"/>
          </p:nvPr>
        </p:nvSpPr>
        <p:spPr>
          <a:xfrm>
            <a:off x="8335440" y="6373440"/>
            <a:ext cx="784080" cy="228240"/>
          </a:xfrm>
          <a:prstGeom prst="rect">
            <a:avLst/>
          </a:prstGeom>
        </p:spPr>
        <p:txBody>
          <a:bodyPr lIns="0" rIns="0" tIns="0" bIns="0" anchor="b">
            <a:noAutofit/>
          </a:bodyPr>
          <a:p>
            <a:pPr algn="r">
              <a:lnSpc>
                <a:spcPct val="100000"/>
              </a:lnSpc>
            </a:pPr>
            <a:fld id="{888954F2-0F37-49E7-AC47-9232AC8E4B0E}" type="slidenum">
              <a:rPr b="0" lang="en-US" sz="1100" spc="-1" strike="noStrike">
                <a:solidFill>
                  <a:srgbClr val="b13f9a"/>
                </a:solidFill>
                <a:latin typeface="Arial"/>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4" name="Picture 3" descr=""/>
          <p:cNvPicPr/>
          <p:nvPr/>
        </p:nvPicPr>
        <p:blipFill>
          <a:blip r:embed="rId2"/>
          <a:stretch/>
        </p:blipFill>
        <p:spPr>
          <a:xfrm>
            <a:off x="10528200" y="0"/>
            <a:ext cx="1663200" cy="6857640"/>
          </a:xfrm>
          <a:prstGeom prst="rect">
            <a:avLst/>
          </a:prstGeom>
          <a:ln w="0">
            <a:noFill/>
          </a:ln>
        </p:spPr>
      </p:pic>
      <p:sp>
        <p:nvSpPr>
          <p:cNvPr id="175" name="PlaceHolder 1"/>
          <p:cNvSpPr>
            <a:spLocks noGrp="1"/>
          </p:cNvSpPr>
          <p:nvPr>
            <p:ph type="ftr"/>
          </p:nvPr>
        </p:nvSpPr>
        <p:spPr>
          <a:xfrm>
            <a:off x="609480" y="6375240"/>
            <a:ext cx="4876560" cy="228240"/>
          </a:xfrm>
          <a:prstGeom prst="rect">
            <a:avLst/>
          </a:prstGeom>
        </p:spPr>
        <p:txBody>
          <a:bodyPr lIns="90000" rIns="90000" tIns="0" bIns="0" anchor="b">
            <a:noAutofit/>
          </a:bodyPr>
          <a:p>
            <a:endParaRPr b="0" lang="en-IN" sz="2400" spc="-1" strike="noStrike">
              <a:latin typeface="Times New Roman"/>
            </a:endParaRPr>
          </a:p>
        </p:txBody>
      </p:sp>
      <p:sp>
        <p:nvSpPr>
          <p:cNvPr id="176" name="PlaceHolder 2"/>
          <p:cNvSpPr>
            <a:spLocks noGrp="1"/>
          </p:cNvSpPr>
          <p:nvPr>
            <p:ph type="dt"/>
          </p:nvPr>
        </p:nvSpPr>
        <p:spPr>
          <a:xfrm>
            <a:off x="5661360" y="6375240"/>
            <a:ext cx="2669760" cy="226440"/>
          </a:xfrm>
          <a:prstGeom prst="rect">
            <a:avLst/>
          </a:prstGeom>
        </p:spPr>
        <p:txBody>
          <a:bodyPr lIns="90000" rIns="90000" tIns="0" bIns="0" anchor="b">
            <a:noAutofit/>
          </a:bodyPr>
          <a:p>
            <a:pPr>
              <a:lnSpc>
                <a:spcPct val="100000"/>
              </a:lnSpc>
            </a:pPr>
            <a:fld id="{69CC44CE-35EC-4897-B6DC-92C9C1AF1A0A}" type="datetime">
              <a:rPr b="0" lang="en-US" sz="1100" spc="-1" strike="noStrike">
                <a:solidFill>
                  <a:srgbClr val="b13f9a"/>
                </a:solidFill>
                <a:latin typeface="Arial"/>
              </a:rPr>
              <a:t>4/15/22</a:t>
            </a:fld>
            <a:endParaRPr b="0" lang="en-IN" sz="1100" spc="-1" strike="noStrike">
              <a:latin typeface="Times New Roman"/>
            </a:endParaRPr>
          </a:p>
        </p:txBody>
      </p:sp>
      <p:sp>
        <p:nvSpPr>
          <p:cNvPr id="177" name="PlaceHolder 3"/>
          <p:cNvSpPr>
            <a:spLocks noGrp="1"/>
          </p:cNvSpPr>
          <p:nvPr>
            <p:ph type="sldNum"/>
          </p:nvPr>
        </p:nvSpPr>
        <p:spPr>
          <a:xfrm>
            <a:off x="8335440" y="6373440"/>
            <a:ext cx="784080" cy="228240"/>
          </a:xfrm>
          <a:prstGeom prst="rect">
            <a:avLst/>
          </a:prstGeom>
        </p:spPr>
        <p:txBody>
          <a:bodyPr lIns="0" rIns="0" tIns="0" bIns="0" anchor="b">
            <a:noAutofit/>
          </a:bodyPr>
          <a:p>
            <a:pPr algn="r">
              <a:lnSpc>
                <a:spcPct val="100000"/>
              </a:lnSpc>
            </a:pPr>
            <a:fld id="{FB143A5C-9618-4B80-A7B1-473F06D2CB5A}" type="slidenum">
              <a:rPr b="0" lang="en-US" sz="1100" spc="-1" strike="noStrike">
                <a:solidFill>
                  <a:srgbClr val="b13f9a"/>
                </a:solidFill>
                <a:latin typeface="Arial"/>
              </a:rPr>
              <a:t>&lt;number&gt;</a:t>
            </a:fld>
            <a:endParaRPr b="0" lang="en-IN" sz="1100" spc="-1" strike="noStrike">
              <a:latin typeface="Times New Roman"/>
            </a:endParaRPr>
          </a:p>
        </p:txBody>
      </p:sp>
      <p:sp>
        <p:nvSpPr>
          <p:cNvPr id="178"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Arial"/>
              </a:rPr>
              <a:t>Click to edit the outline text format</a:t>
            </a:r>
            <a:endParaRPr b="0" lang="en-US"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6f6f6f"/>
                </a:solidFill>
                <a:latin typeface="Arial"/>
              </a:rPr>
              <a:t>Third Outline Level</a:t>
            </a:r>
            <a:endParaRPr b="0" lang="en-US" sz="2000" spc="-1" strike="noStrike">
              <a:solidFill>
                <a:srgbClr val="6f6f6f"/>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995920" y="1994400"/>
            <a:ext cx="8185680" cy="3474360"/>
          </a:xfrm>
          <a:prstGeom prst="ellipse">
            <a:avLst/>
          </a:prstGeom>
          <a:blipFill rotWithShape="0">
            <a:blip r:embed="rId1"/>
            <a:stretch/>
          </a:blipFill>
          <a:ln w="0">
            <a:noFill/>
          </a:ln>
          <a:effectLst>
            <a:softEdge rad="112680"/>
          </a:effectLst>
        </p:spPr>
        <p:style>
          <a:lnRef idx="0"/>
          <a:fillRef idx="0"/>
          <a:effectRef idx="0"/>
          <a:fontRef idx="minor"/>
        </p:style>
      </p:sp>
      <p:sp>
        <p:nvSpPr>
          <p:cNvPr id="217" name="CustomShape 2"/>
          <p:cNvSpPr/>
          <p:nvPr/>
        </p:nvSpPr>
        <p:spPr>
          <a:xfrm>
            <a:off x="3944880" y="5602680"/>
            <a:ext cx="8063640" cy="609480"/>
          </a:xfrm>
          <a:prstGeom prst="rect">
            <a:avLst/>
          </a:prstGeom>
          <a:noFill/>
          <a:ln w="0">
            <a:noFill/>
          </a:ln>
        </p:spPr>
        <p:style>
          <a:lnRef idx="0"/>
          <a:fillRef idx="0"/>
          <a:effectRef idx="0"/>
          <a:fontRef idx="minor"/>
        </p:style>
        <p:txBody>
          <a:bodyPr>
            <a:spAutoFit/>
          </a:bodyPr>
          <a:p>
            <a:pPr algn="ctr">
              <a:lnSpc>
                <a:spcPct val="100000"/>
              </a:lnSpc>
            </a:pPr>
            <a:r>
              <a:rPr b="1" i="1" lang="en-IN" sz="3400" spc="-1" strike="noStrike" u="sng">
                <a:solidFill>
                  <a:srgbClr val="fbd388"/>
                </a:solidFill>
                <a:uFillTx/>
                <a:latin typeface="Arial"/>
              </a:rPr>
              <a:t>Presented by E.Sanjana</a:t>
            </a:r>
            <a:endParaRPr b="0" lang="en-IN" sz="3400" spc="-1" strike="noStrike">
              <a:latin typeface="Arial"/>
            </a:endParaRPr>
          </a:p>
        </p:txBody>
      </p:sp>
      <p:sp>
        <p:nvSpPr>
          <p:cNvPr id="218" name="CustomShape 3"/>
          <p:cNvSpPr/>
          <p:nvPr/>
        </p:nvSpPr>
        <p:spPr>
          <a:xfrm>
            <a:off x="1785240" y="0"/>
            <a:ext cx="10406520" cy="1432440"/>
          </a:xfrm>
          <a:prstGeom prst="rect">
            <a:avLst/>
          </a:prstGeom>
          <a:noFill/>
          <a:ln w="0">
            <a:noFill/>
          </a:ln>
        </p:spPr>
        <p:style>
          <a:lnRef idx="0"/>
          <a:fillRef idx="0"/>
          <a:effectRef idx="0"/>
          <a:fontRef idx="minor"/>
        </p:style>
        <p:txBody>
          <a:bodyPr>
            <a:spAutoFit/>
          </a:bodyPr>
          <a:p>
            <a:pPr algn="ctr">
              <a:lnSpc>
                <a:spcPct val="100000"/>
              </a:lnSpc>
            </a:pPr>
            <a:r>
              <a:rPr b="1" i="1" lang="en-US" sz="4400" spc="-1" strike="noStrike">
                <a:solidFill>
                  <a:srgbClr val="000000"/>
                </a:solidFill>
                <a:latin typeface="Arial"/>
              </a:rPr>
              <a:t>Presentation on </a:t>
            </a:r>
            <a:br/>
            <a:r>
              <a:rPr b="1" i="1" lang="en-US" sz="4400" spc="-1" strike="noStrike" u="sng">
                <a:solidFill>
                  <a:srgbClr val="df9307"/>
                </a:solidFill>
                <a:uFillTx/>
                <a:latin typeface="Arial"/>
              </a:rPr>
              <a:t>Rating Prediction Project</a:t>
            </a:r>
            <a:endParaRPr b="0" lang="en-IN" sz="4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09480" y="320040"/>
            <a:ext cx="9655560" cy="1142640"/>
          </a:xfrm>
          <a:prstGeom prst="rect">
            <a:avLst/>
          </a:prstGeom>
          <a:noFill/>
          <a:ln w="0">
            <a:noFill/>
          </a:ln>
        </p:spPr>
        <p:txBody>
          <a:bodyPr lIns="45720" rIns="45720" tIns="0" bIns="0" anchor="b">
            <a:noAutofit/>
          </a:bodyPr>
          <a:p>
            <a:pPr>
              <a:lnSpc>
                <a:spcPct val="100000"/>
              </a:lnSpc>
            </a:pPr>
            <a:r>
              <a:rPr b="1" lang="en-US" sz="3600" spc="-1" strike="noStrike" cap="all">
                <a:solidFill>
                  <a:srgbClr val="cf6da4"/>
                </a:solidFill>
                <a:latin typeface="Arial"/>
              </a:rPr>
              <a:t>Visualization:</a:t>
            </a:r>
            <a:endParaRPr b="0" lang="en-US" sz="3600" spc="-1" strike="noStrike">
              <a:solidFill>
                <a:srgbClr val="000000"/>
              </a:solidFill>
              <a:latin typeface="Arial"/>
            </a:endParaRPr>
          </a:p>
        </p:txBody>
      </p:sp>
      <p:pic>
        <p:nvPicPr>
          <p:cNvPr id="255" name="Content Placeholder 4" descr=""/>
          <p:cNvPicPr/>
          <p:nvPr/>
        </p:nvPicPr>
        <p:blipFill>
          <a:blip r:embed="rId1"/>
          <a:stretch/>
        </p:blipFill>
        <p:spPr>
          <a:xfrm>
            <a:off x="496440" y="1463040"/>
            <a:ext cx="4694040" cy="3222000"/>
          </a:xfrm>
          <a:prstGeom prst="rect">
            <a:avLst/>
          </a:prstGeom>
          <a:ln w="0">
            <a:noFill/>
          </a:ln>
        </p:spPr>
      </p:pic>
      <p:pic>
        <p:nvPicPr>
          <p:cNvPr id="256" name="Content Placeholder 5" descr=""/>
          <p:cNvPicPr/>
          <p:nvPr/>
        </p:nvPicPr>
        <p:blipFill>
          <a:blip r:embed="rId2"/>
          <a:stretch/>
        </p:blipFill>
        <p:spPr>
          <a:xfrm>
            <a:off x="5380920" y="1463040"/>
            <a:ext cx="4694040" cy="3208680"/>
          </a:xfrm>
          <a:prstGeom prst="rect">
            <a:avLst/>
          </a:prstGeom>
          <a:ln w="0">
            <a:noFill/>
          </a:ln>
        </p:spPr>
      </p:pic>
      <p:sp>
        <p:nvSpPr>
          <p:cNvPr id="257" name="CustomShape 2"/>
          <p:cNvSpPr/>
          <p:nvPr/>
        </p:nvSpPr>
        <p:spPr>
          <a:xfrm>
            <a:off x="383040" y="4867920"/>
            <a:ext cx="9691560" cy="155736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buClr>
                <a:srgbClr val="000000"/>
              </a:buClr>
              <a:buFont typeface="Wingdings" charset="2"/>
              <a:buChar char=""/>
            </a:pPr>
            <a:r>
              <a:rPr b="0" lang="en-IN" sz="1800" spc="-1" strike="noStrike">
                <a:solidFill>
                  <a:srgbClr val="000000"/>
                </a:solidFill>
                <a:latin typeface="Century"/>
                <a:ea typeface="Calibri"/>
              </a:rPr>
              <a:t>By observing the histogram we can clearly see that most of our text is having the number of words in the range of 0 to 200, But some of the reviews are too lengthy which may act like outliers in our data.</a:t>
            </a:r>
            <a:endParaRPr b="0" lang="en-IN" sz="1800" spc="-1" strike="noStrike">
              <a:latin typeface="Arial"/>
            </a:endParaRPr>
          </a:p>
          <a:p>
            <a:pPr marL="343080" indent="-342720">
              <a:lnSpc>
                <a:spcPct val="107000"/>
              </a:lnSpc>
              <a:spcAft>
                <a:spcPts val="799"/>
              </a:spcAft>
              <a:buClr>
                <a:srgbClr val="000000"/>
              </a:buClr>
              <a:buFont typeface="Wingdings" charset="2"/>
              <a:buChar char=""/>
            </a:pPr>
            <a:r>
              <a:rPr b="0" lang="en-IN" sz="1800" spc="-1" strike="noStrike">
                <a:solidFill>
                  <a:srgbClr val="000000"/>
                </a:solidFill>
                <a:latin typeface="Century"/>
                <a:ea typeface="Calibri"/>
              </a:rPr>
              <a:t>Above plot represents histogram for character count of Review text, which is quite similar to the histogram of word count.</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US" sz="4000" spc="-1" strike="noStrike" cap="all">
                <a:solidFill>
                  <a:srgbClr val="cf6da4"/>
                </a:solidFill>
                <a:latin typeface="Arial"/>
              </a:rPr>
              <a:t>Visualization:</a:t>
            </a:r>
            <a:endParaRPr b="0" lang="en-US" sz="4000" spc="-1" strike="noStrike">
              <a:solidFill>
                <a:srgbClr val="000000"/>
              </a:solidFill>
              <a:latin typeface="Arial"/>
            </a:endParaRPr>
          </a:p>
        </p:txBody>
      </p:sp>
      <p:pic>
        <p:nvPicPr>
          <p:cNvPr id="259" name="Content Placeholder 4" descr=""/>
          <p:cNvPicPr/>
          <p:nvPr/>
        </p:nvPicPr>
        <p:blipFill>
          <a:blip r:embed="rId1"/>
          <a:stretch/>
        </p:blipFill>
        <p:spPr>
          <a:xfrm>
            <a:off x="748440" y="2702160"/>
            <a:ext cx="4381560" cy="2409840"/>
          </a:xfrm>
          <a:prstGeom prst="rect">
            <a:avLst/>
          </a:prstGeom>
          <a:ln w="0">
            <a:noFill/>
          </a:ln>
        </p:spPr>
      </p:pic>
      <p:pic>
        <p:nvPicPr>
          <p:cNvPr id="260" name="Picture 5" descr=""/>
          <p:cNvPicPr/>
          <p:nvPr/>
        </p:nvPicPr>
        <p:blipFill>
          <a:blip r:embed="rId2"/>
          <a:stretch/>
        </p:blipFill>
        <p:spPr>
          <a:xfrm>
            <a:off x="5590800" y="2690640"/>
            <a:ext cx="4356000" cy="2400120"/>
          </a:xfrm>
          <a:prstGeom prst="rect">
            <a:avLst/>
          </a:prstGeom>
          <a:ln w="0">
            <a:noFill/>
          </a:ln>
        </p:spPr>
      </p:pic>
      <p:sp>
        <p:nvSpPr>
          <p:cNvPr id="261" name="CustomShape 2"/>
          <p:cNvSpPr/>
          <p:nvPr/>
        </p:nvSpPr>
        <p:spPr>
          <a:xfrm>
            <a:off x="949320" y="1621080"/>
            <a:ext cx="8194320" cy="91332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285840" indent="-285480">
              <a:lnSpc>
                <a:spcPct val="100000"/>
              </a:lnSpc>
              <a:buClr>
                <a:srgbClr val="000000"/>
              </a:buClr>
              <a:buFont typeface="Wingdings" charset="2"/>
              <a:buChar char=""/>
            </a:pPr>
            <a:r>
              <a:rPr b="0" lang="en-IN" sz="1800" spc="-1" strike="noStrike">
                <a:solidFill>
                  <a:srgbClr val="000000"/>
                </a:solidFill>
                <a:latin typeface="Century"/>
                <a:ea typeface="Calibri"/>
              </a:rPr>
              <a:t>As we know that some of the review are too lengthy, so i have to treat them as outliers and remove them using z_score method. After removing the outliers the word count and character count looks as below. </a:t>
            </a:r>
            <a:endParaRPr b="0" lang="en-IN" sz="1800" spc="-1" strike="noStrike">
              <a:latin typeface="Arial"/>
            </a:endParaRPr>
          </a:p>
        </p:txBody>
      </p:sp>
      <p:sp>
        <p:nvSpPr>
          <p:cNvPr id="262" name="CustomShape 3"/>
          <p:cNvSpPr/>
          <p:nvPr/>
        </p:nvSpPr>
        <p:spPr>
          <a:xfrm>
            <a:off x="748440" y="5236920"/>
            <a:ext cx="9405360" cy="67716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spcAft>
                <a:spcPts val="799"/>
              </a:spcAft>
              <a:buClr>
                <a:srgbClr val="000000"/>
              </a:buClr>
              <a:buFont typeface="Wingdings" charset="2"/>
              <a:buChar char=""/>
            </a:pPr>
            <a:r>
              <a:rPr b="0" lang="en-IN" sz="1800" spc="-1" strike="noStrike">
                <a:solidFill>
                  <a:srgbClr val="000000"/>
                </a:solidFill>
                <a:latin typeface="Century"/>
                <a:ea typeface="Calibri"/>
              </a:rPr>
              <a:t>After plotting histograms for word counts and character counts and after removing outliers we can see we are left out with good range of number of words and characters.</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609480" y="320040"/>
            <a:ext cx="9651600" cy="1142640"/>
          </a:xfrm>
          <a:prstGeom prst="rect">
            <a:avLst/>
          </a:prstGeom>
          <a:noFill/>
          <a:ln w="0">
            <a:noFill/>
          </a:ln>
        </p:spPr>
        <p:txBody>
          <a:bodyPr lIns="45720" rIns="45720" tIns="0" bIns="0" anchor="b">
            <a:noAutofit/>
          </a:bodyPr>
          <a:p>
            <a:pPr>
              <a:lnSpc>
                <a:spcPct val="100000"/>
              </a:lnSpc>
            </a:pPr>
            <a:r>
              <a:rPr b="1" lang="en-US" sz="3600" spc="-1" strike="noStrike" cap="all">
                <a:solidFill>
                  <a:srgbClr val="cf6da4"/>
                </a:solidFill>
                <a:latin typeface="Arial"/>
              </a:rPr>
              <a:t>Visualization:</a:t>
            </a:r>
            <a:endParaRPr b="0" lang="en-US" sz="3600" spc="-1" strike="noStrike">
              <a:solidFill>
                <a:srgbClr val="000000"/>
              </a:solidFill>
              <a:latin typeface="Arial"/>
            </a:endParaRPr>
          </a:p>
        </p:txBody>
      </p:sp>
      <p:pic>
        <p:nvPicPr>
          <p:cNvPr id="264" name="Content Placeholder 3" descr=""/>
          <p:cNvPicPr/>
          <p:nvPr/>
        </p:nvPicPr>
        <p:blipFill>
          <a:blip r:embed="rId1"/>
          <a:stretch/>
        </p:blipFill>
        <p:spPr>
          <a:xfrm>
            <a:off x="722520" y="1609560"/>
            <a:ext cx="4772520" cy="3780360"/>
          </a:xfrm>
          <a:prstGeom prst="rect">
            <a:avLst/>
          </a:prstGeom>
          <a:ln w="0">
            <a:noFill/>
          </a:ln>
        </p:spPr>
      </p:pic>
      <p:pic>
        <p:nvPicPr>
          <p:cNvPr id="265" name="Picture 4" descr=""/>
          <p:cNvPicPr/>
          <p:nvPr/>
        </p:nvPicPr>
        <p:blipFill>
          <a:blip r:embed="rId2"/>
          <a:stretch/>
        </p:blipFill>
        <p:spPr>
          <a:xfrm>
            <a:off x="5669280" y="1609560"/>
            <a:ext cx="4693680" cy="3780360"/>
          </a:xfrm>
          <a:prstGeom prst="rect">
            <a:avLst/>
          </a:prstGeom>
          <a:ln w="0">
            <a:noFill/>
          </a:ln>
        </p:spPr>
      </p:pic>
      <p:sp>
        <p:nvSpPr>
          <p:cNvPr id="266" name="CustomShape 2"/>
          <p:cNvSpPr/>
          <p:nvPr/>
        </p:nvSpPr>
        <p:spPr>
          <a:xfrm>
            <a:off x="522360" y="5537160"/>
            <a:ext cx="8621280" cy="74268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spcAft>
                <a:spcPts val="799"/>
              </a:spcAft>
              <a:buClr>
                <a:srgbClr val="000000"/>
              </a:buClr>
              <a:buFont typeface="Wingdings" charset="2"/>
              <a:buChar char=""/>
            </a:pPr>
            <a:r>
              <a:rPr b="0" lang="en-IN" sz="2000" spc="-1" strike="noStrike">
                <a:solidFill>
                  <a:srgbClr val="000000"/>
                </a:solidFill>
                <a:latin typeface="Century"/>
                <a:ea typeface="Calibri"/>
              </a:rPr>
              <a:t>By seeing the above plot we can see that Good, product, quality......are occurring frequently.</a:t>
            </a:r>
            <a:r>
              <a:rPr b="0" lang="en-IN" sz="2000" spc="-1" strike="noStrike">
                <a:solidFill>
                  <a:srgbClr val="000000"/>
                </a:solidFill>
                <a:latin typeface="Century"/>
                <a:ea typeface="Calibri"/>
              </a:rPr>
              <a:t> And the second plot shows rarely occuring words. </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09480" y="320040"/>
            <a:ext cx="9651600" cy="506880"/>
          </a:xfrm>
          <a:prstGeom prst="rect">
            <a:avLst/>
          </a:prstGeom>
          <a:noFill/>
          <a:ln w="0">
            <a:noFill/>
          </a:ln>
        </p:spPr>
        <p:txBody>
          <a:bodyPr lIns="45720" rIns="45720" tIns="0" bIns="0" anchor="b">
            <a:normAutofit fontScale="83000"/>
          </a:bodyPr>
          <a:p>
            <a:pPr>
              <a:lnSpc>
                <a:spcPct val="100000"/>
              </a:lnSpc>
            </a:pPr>
            <a:r>
              <a:rPr b="1" lang="en-US" sz="4000" spc="-1" strike="noStrike" cap="all">
                <a:solidFill>
                  <a:srgbClr val="cf6da4"/>
                </a:solidFill>
                <a:latin typeface="Arial"/>
              </a:rPr>
              <a:t>Visualization:</a:t>
            </a:r>
            <a:endParaRPr b="0" lang="en-US" sz="4000" spc="-1" strike="noStrike">
              <a:solidFill>
                <a:srgbClr val="000000"/>
              </a:solidFill>
              <a:latin typeface="Arial"/>
            </a:endParaRPr>
          </a:p>
        </p:txBody>
      </p:sp>
      <p:pic>
        <p:nvPicPr>
          <p:cNvPr id="268" name="Content Placeholder 3" descr=""/>
          <p:cNvPicPr/>
          <p:nvPr/>
        </p:nvPicPr>
        <p:blipFill>
          <a:blip r:embed="rId1"/>
          <a:stretch/>
        </p:blipFill>
        <p:spPr>
          <a:xfrm>
            <a:off x="173520" y="904320"/>
            <a:ext cx="2822400" cy="2030040"/>
          </a:xfrm>
          <a:prstGeom prst="rect">
            <a:avLst/>
          </a:prstGeom>
          <a:ln w="0">
            <a:noFill/>
          </a:ln>
        </p:spPr>
      </p:pic>
      <p:pic>
        <p:nvPicPr>
          <p:cNvPr id="269" name="Picture 4" descr=""/>
          <p:cNvPicPr/>
          <p:nvPr/>
        </p:nvPicPr>
        <p:blipFill>
          <a:blip r:embed="rId2"/>
          <a:stretch/>
        </p:blipFill>
        <p:spPr>
          <a:xfrm>
            <a:off x="3795480" y="912960"/>
            <a:ext cx="2561760" cy="2021400"/>
          </a:xfrm>
          <a:prstGeom prst="rect">
            <a:avLst/>
          </a:prstGeom>
          <a:ln w="0">
            <a:noFill/>
          </a:ln>
        </p:spPr>
      </p:pic>
      <p:pic>
        <p:nvPicPr>
          <p:cNvPr id="270" name="Picture 5" descr=""/>
          <p:cNvPicPr/>
          <p:nvPr/>
        </p:nvPicPr>
        <p:blipFill>
          <a:blip r:embed="rId3"/>
          <a:stretch/>
        </p:blipFill>
        <p:spPr>
          <a:xfrm>
            <a:off x="7093800" y="902160"/>
            <a:ext cx="2561760" cy="2021400"/>
          </a:xfrm>
          <a:prstGeom prst="rect">
            <a:avLst/>
          </a:prstGeom>
          <a:ln w="0">
            <a:noFill/>
          </a:ln>
        </p:spPr>
      </p:pic>
      <p:pic>
        <p:nvPicPr>
          <p:cNvPr id="271" name="Picture 6" descr=""/>
          <p:cNvPicPr/>
          <p:nvPr/>
        </p:nvPicPr>
        <p:blipFill>
          <a:blip r:embed="rId4"/>
          <a:stretch/>
        </p:blipFill>
        <p:spPr>
          <a:xfrm>
            <a:off x="1950840" y="3267360"/>
            <a:ext cx="2822400" cy="2266560"/>
          </a:xfrm>
          <a:prstGeom prst="rect">
            <a:avLst/>
          </a:prstGeom>
          <a:ln w="0">
            <a:noFill/>
          </a:ln>
        </p:spPr>
      </p:pic>
      <p:pic>
        <p:nvPicPr>
          <p:cNvPr id="272" name="Picture 7" descr=""/>
          <p:cNvPicPr/>
          <p:nvPr/>
        </p:nvPicPr>
        <p:blipFill>
          <a:blip r:embed="rId5"/>
          <a:stretch/>
        </p:blipFill>
        <p:spPr>
          <a:xfrm>
            <a:off x="5528880" y="3232080"/>
            <a:ext cx="2741760" cy="2266560"/>
          </a:xfrm>
          <a:prstGeom prst="rect">
            <a:avLst/>
          </a:prstGeom>
          <a:ln w="0">
            <a:noFill/>
          </a:ln>
        </p:spPr>
      </p:pic>
      <p:sp>
        <p:nvSpPr>
          <p:cNvPr id="273" name="CustomShape 2"/>
          <p:cNvSpPr/>
          <p:nvPr/>
        </p:nvSpPr>
        <p:spPr>
          <a:xfrm>
            <a:off x="0" y="5874480"/>
            <a:ext cx="10502280" cy="77868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spcAft>
                <a:spcPts val="799"/>
              </a:spcAft>
              <a:buClr>
                <a:srgbClr val="000000"/>
              </a:buClr>
              <a:buFont typeface="Wingdings" charset="2"/>
              <a:buChar char=""/>
            </a:pPr>
            <a:r>
              <a:rPr b="0" lang="en-IN" sz="1800" spc="-1" strike="noStrike">
                <a:solidFill>
                  <a:srgbClr val="000000"/>
                </a:solidFill>
                <a:latin typeface="Century"/>
                <a:ea typeface="Times New Roman"/>
              </a:rPr>
              <a:t>From the above plots we can clearly see the words which are indication of Reviewer's opinion on products.</a:t>
            </a:r>
            <a:endParaRPr b="0" lang="en-IN" sz="1800" spc="-1" strike="noStrike">
              <a:latin typeface="Arial"/>
            </a:endParaRPr>
          </a:p>
          <a:p>
            <a:pPr marL="343080" indent="-342720">
              <a:lnSpc>
                <a:spcPct val="107000"/>
              </a:lnSpc>
              <a:spcAft>
                <a:spcPts val="799"/>
              </a:spcAft>
              <a:buClr>
                <a:srgbClr val="000000"/>
              </a:buClr>
              <a:buFont typeface="Wingdings" charset="2"/>
              <a:buChar char=""/>
            </a:pPr>
            <a:r>
              <a:rPr b="0" lang="en-IN" sz="1800" spc="-1" strike="noStrike">
                <a:solidFill>
                  <a:srgbClr val="000000"/>
                </a:solidFill>
                <a:latin typeface="Century"/>
                <a:ea typeface="Times New Roman"/>
              </a:rPr>
              <a:t>Here most frequent words used for each Rating is displayed in the word cloud.</a:t>
            </a:r>
            <a:endParaRPr b="0" lang="en-IN" sz="1800" spc="-1" strike="noStrike">
              <a:latin typeface="Arial"/>
            </a:endParaRPr>
          </a:p>
        </p:txBody>
      </p:sp>
      <p:sp>
        <p:nvSpPr>
          <p:cNvPr id="274" name="CustomShape 3"/>
          <p:cNvSpPr/>
          <p:nvPr/>
        </p:nvSpPr>
        <p:spPr>
          <a:xfrm>
            <a:off x="897120" y="2934720"/>
            <a:ext cx="1112400" cy="383400"/>
          </a:xfrm>
          <a:prstGeom prst="rect">
            <a:avLst/>
          </a:prstGeom>
          <a:noFill/>
          <a:ln w="0">
            <a:solidFill>
              <a:schemeClr val="bg2"/>
            </a:solidFill>
          </a:ln>
        </p:spPr>
        <p:style>
          <a:lnRef idx="0"/>
          <a:fillRef idx="0"/>
          <a:effectRef idx="0"/>
          <a:fontRef idx="minor"/>
        </p:style>
        <p:txBody>
          <a:bodyPr lIns="90000" rIns="90000" tIns="45000" bIns="45000">
            <a:spAutoFit/>
          </a:bodyPr>
          <a:p>
            <a:pPr>
              <a:lnSpc>
                <a:spcPct val="107000"/>
              </a:lnSpc>
              <a:spcAft>
                <a:spcPts val="799"/>
              </a:spcAft>
            </a:pPr>
            <a:r>
              <a:rPr b="1" lang="en-IN" sz="1800" spc="-1" strike="noStrike" u="sng">
                <a:solidFill>
                  <a:srgbClr val="000000"/>
                </a:solidFill>
                <a:uFillTx/>
                <a:latin typeface="Calibri"/>
                <a:ea typeface="Times New Roman"/>
              </a:rPr>
              <a:t>Rating 1:</a:t>
            </a:r>
            <a:endParaRPr b="0" lang="en-IN" sz="1800" spc="-1" strike="noStrike">
              <a:latin typeface="Arial"/>
            </a:endParaRPr>
          </a:p>
        </p:txBody>
      </p:sp>
      <p:sp>
        <p:nvSpPr>
          <p:cNvPr id="275" name="CustomShape 4"/>
          <p:cNvSpPr/>
          <p:nvPr/>
        </p:nvSpPr>
        <p:spPr>
          <a:xfrm>
            <a:off x="4493520" y="2934720"/>
            <a:ext cx="1451160" cy="383040"/>
          </a:xfrm>
          <a:prstGeom prst="rect">
            <a:avLst/>
          </a:prstGeom>
          <a:noFill/>
          <a:ln w="0">
            <a:solidFill>
              <a:schemeClr val="bg2"/>
            </a:solidFill>
          </a:ln>
        </p:spPr>
        <p:style>
          <a:lnRef idx="0"/>
          <a:fillRef idx="0"/>
          <a:effectRef idx="0"/>
          <a:fontRef idx="minor"/>
        </p:style>
        <p:txBody>
          <a:bodyPr lIns="90000" rIns="90000" tIns="45000" bIns="45000">
            <a:spAutoFit/>
          </a:bodyPr>
          <a:p>
            <a:pPr>
              <a:lnSpc>
                <a:spcPct val="107000"/>
              </a:lnSpc>
              <a:spcAft>
                <a:spcPts val="799"/>
              </a:spcAft>
            </a:pPr>
            <a:r>
              <a:rPr b="1" lang="en-IN" sz="1800" spc="-1" strike="noStrike" u="sng">
                <a:solidFill>
                  <a:srgbClr val="000000"/>
                </a:solidFill>
                <a:uFillTx/>
                <a:latin typeface="Calibri"/>
                <a:ea typeface="Times New Roman"/>
              </a:rPr>
              <a:t>Rating 2:</a:t>
            </a:r>
            <a:endParaRPr b="0" lang="en-IN" sz="1800" spc="-1" strike="noStrike">
              <a:latin typeface="Arial"/>
            </a:endParaRPr>
          </a:p>
        </p:txBody>
      </p:sp>
      <p:sp>
        <p:nvSpPr>
          <p:cNvPr id="276" name="CustomShape 5"/>
          <p:cNvSpPr/>
          <p:nvPr/>
        </p:nvSpPr>
        <p:spPr>
          <a:xfrm>
            <a:off x="7854840" y="2856240"/>
            <a:ext cx="1288800" cy="383040"/>
          </a:xfrm>
          <a:prstGeom prst="rect">
            <a:avLst/>
          </a:prstGeom>
          <a:noFill/>
          <a:ln w="0">
            <a:solidFill>
              <a:schemeClr val="bg2"/>
            </a:solidFill>
          </a:ln>
        </p:spPr>
        <p:style>
          <a:lnRef idx="0"/>
          <a:fillRef idx="0"/>
          <a:effectRef idx="0"/>
          <a:fontRef idx="minor"/>
        </p:style>
        <p:txBody>
          <a:bodyPr lIns="90000" rIns="90000" tIns="45000" bIns="45000">
            <a:spAutoFit/>
          </a:bodyPr>
          <a:p>
            <a:pPr>
              <a:lnSpc>
                <a:spcPct val="107000"/>
              </a:lnSpc>
              <a:spcAft>
                <a:spcPts val="799"/>
              </a:spcAft>
            </a:pPr>
            <a:r>
              <a:rPr b="1" lang="en-IN" sz="1800" spc="-1" strike="noStrike" u="sng">
                <a:solidFill>
                  <a:srgbClr val="000000"/>
                </a:solidFill>
                <a:uFillTx/>
                <a:latin typeface="Calibri"/>
                <a:ea typeface="Times New Roman"/>
              </a:rPr>
              <a:t>Rating 3:</a:t>
            </a:r>
            <a:endParaRPr b="0" lang="en-IN" sz="1800" spc="-1" strike="noStrike">
              <a:latin typeface="Arial"/>
            </a:endParaRPr>
          </a:p>
        </p:txBody>
      </p:sp>
      <p:sp>
        <p:nvSpPr>
          <p:cNvPr id="277" name="CustomShape 6"/>
          <p:cNvSpPr/>
          <p:nvPr/>
        </p:nvSpPr>
        <p:spPr>
          <a:xfrm>
            <a:off x="2725920" y="5499000"/>
            <a:ext cx="1349640" cy="383040"/>
          </a:xfrm>
          <a:prstGeom prst="rect">
            <a:avLst/>
          </a:prstGeom>
          <a:noFill/>
          <a:ln w="0">
            <a:solidFill>
              <a:schemeClr val="bg2"/>
            </a:solidFill>
          </a:ln>
        </p:spPr>
        <p:style>
          <a:lnRef idx="0"/>
          <a:fillRef idx="0"/>
          <a:effectRef idx="0"/>
          <a:fontRef idx="minor"/>
        </p:style>
        <p:txBody>
          <a:bodyPr lIns="90000" rIns="90000" tIns="45000" bIns="45000">
            <a:spAutoFit/>
          </a:bodyPr>
          <a:p>
            <a:pPr>
              <a:lnSpc>
                <a:spcPct val="107000"/>
              </a:lnSpc>
              <a:spcAft>
                <a:spcPts val="799"/>
              </a:spcAft>
            </a:pPr>
            <a:r>
              <a:rPr b="1" lang="en-IN" sz="1800" spc="-1" strike="noStrike" u="sng">
                <a:solidFill>
                  <a:srgbClr val="000000"/>
                </a:solidFill>
                <a:uFillTx/>
                <a:latin typeface="Calibri"/>
                <a:ea typeface="Times New Roman"/>
              </a:rPr>
              <a:t>Rating 4:</a:t>
            </a:r>
            <a:endParaRPr b="0" lang="en-IN" sz="1800" spc="-1" strike="noStrike">
              <a:latin typeface="Arial"/>
            </a:endParaRPr>
          </a:p>
        </p:txBody>
      </p:sp>
      <p:sp>
        <p:nvSpPr>
          <p:cNvPr id="278" name="CustomShape 7"/>
          <p:cNvSpPr/>
          <p:nvPr/>
        </p:nvSpPr>
        <p:spPr>
          <a:xfrm>
            <a:off x="6357600" y="5496840"/>
            <a:ext cx="2786040" cy="383040"/>
          </a:xfrm>
          <a:prstGeom prst="rect">
            <a:avLst/>
          </a:prstGeom>
          <a:noFill/>
          <a:ln w="0">
            <a:solidFill>
              <a:schemeClr val="bg2"/>
            </a:solidFill>
          </a:ln>
        </p:spPr>
        <p:style>
          <a:lnRef idx="0"/>
          <a:fillRef idx="0"/>
          <a:effectRef idx="0"/>
          <a:fontRef idx="minor"/>
        </p:style>
        <p:txBody>
          <a:bodyPr lIns="90000" rIns="90000" tIns="45000" bIns="45000">
            <a:spAutoFit/>
          </a:bodyPr>
          <a:p>
            <a:pPr>
              <a:lnSpc>
                <a:spcPct val="107000"/>
              </a:lnSpc>
              <a:spcAft>
                <a:spcPts val="799"/>
              </a:spcAft>
            </a:pPr>
            <a:r>
              <a:rPr b="1" lang="en-IN" sz="1800" spc="-1" strike="noStrike" u="sng">
                <a:solidFill>
                  <a:srgbClr val="000000"/>
                </a:solidFill>
                <a:uFillTx/>
                <a:latin typeface="Calibri"/>
                <a:ea typeface="Times New Roman"/>
              </a:rPr>
              <a:t>Rating 5:</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Analysis:</a:t>
            </a:r>
            <a:endParaRPr b="0" lang="en-US" sz="4000" spc="-1" strike="noStrike">
              <a:solidFill>
                <a:srgbClr val="000000"/>
              </a:solidFill>
              <a:latin typeface="Arial"/>
            </a:endParaRPr>
          </a:p>
        </p:txBody>
      </p:sp>
      <p:sp>
        <p:nvSpPr>
          <p:cNvPr id="280" name="TextShape 2"/>
          <p:cNvSpPr txBox="1"/>
          <p:nvPr/>
        </p:nvSpPr>
        <p:spPr>
          <a:xfrm>
            <a:off x="609480" y="1609560"/>
            <a:ext cx="9651600" cy="4638600"/>
          </a:xfrm>
          <a:prstGeom prst="rect">
            <a:avLst/>
          </a:prstGeom>
          <a:solidFill>
            <a:srgbClr val="ffffff"/>
          </a:solidFill>
          <a:ln w="55080">
            <a:solidFill>
              <a:srgbClr val="bc77cd"/>
            </a:solidFill>
            <a:round/>
          </a:ln>
        </p:spPr>
        <p:txBody>
          <a:bodyPr lIns="90000" rIns="90000" tIns="45000" bIns="45000">
            <a:normAutofit fontScale="78000"/>
          </a:bodyPr>
          <a:p>
            <a:pPr marL="343080" indent="-342720">
              <a:lnSpc>
                <a:spcPct val="107000"/>
              </a:lnSpc>
              <a:spcBef>
                <a:spcPts val="601"/>
              </a:spcBef>
              <a:buClr>
                <a:srgbClr val="b13f9a"/>
              </a:buClr>
              <a:buSzPct val="73000"/>
              <a:buFont typeface="Wingdings" charset="2"/>
              <a:buChar char=""/>
            </a:pPr>
            <a:r>
              <a:rPr b="0" lang="en-IN" sz="2200" spc="-1" strike="noStrike">
                <a:solidFill>
                  <a:srgbClr val="000000"/>
                </a:solidFill>
                <a:latin typeface="Century"/>
                <a:ea typeface="Calibri"/>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b="0" lang="en-US" sz="22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200" spc="-1" strike="noStrike">
                <a:solidFill>
                  <a:srgbClr val="000000"/>
                </a:solidFill>
                <a:latin typeface="Century"/>
                <a:ea typeface="Calibri"/>
              </a:rPr>
              <a:t>Just make the reviews more appropriate so that we’ll get less word to process and get more accuracy. </a:t>
            </a:r>
            <a:endParaRPr b="0" lang="en-US" sz="22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200" spc="-1" strike="noStrike">
                <a:solidFill>
                  <a:srgbClr val="000000"/>
                </a:solidFill>
                <a:latin typeface="Century"/>
                <a:ea typeface="Calibri"/>
              </a:rPr>
              <a:t>Removed extra spaces, converted email address into email keyword, likely wise phone number etc. Tried to make Reviews small and more appropriate as much as it was possible.</a:t>
            </a:r>
            <a:endParaRPr b="0" lang="en-US" sz="22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200" spc="-1" strike="noStrike">
                <a:solidFill>
                  <a:srgbClr val="000000"/>
                </a:solidFill>
                <a:latin typeface="Century"/>
                <a:ea typeface="Calibri"/>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b="0" lang="en-US" sz="22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US" sz="2200" spc="-1" strike="noStrike">
                <a:solidFill>
                  <a:srgbClr val="000000"/>
                </a:solidFill>
                <a:latin typeface="Century"/>
                <a:ea typeface="Calibri"/>
              </a:rPr>
              <a:t>Balanced the data using SMOTE mechanism.</a:t>
            </a:r>
            <a:endParaRPr b="0" lang="en-US" sz="2200" spc="-1" strike="noStrike">
              <a:solidFill>
                <a:srgbClr val="000000"/>
              </a:solidFill>
              <a:latin typeface="Arial"/>
            </a:endParaRPr>
          </a:p>
          <a:p>
            <a:pPr>
              <a:lnSpc>
                <a:spcPct val="107000"/>
              </a:lnSpc>
              <a:spcBef>
                <a:spcPts val="601"/>
              </a:spcBef>
            </a:pP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Model Building:</a:t>
            </a:r>
            <a:endParaRPr b="0" lang="en-US" sz="4000" spc="-1" strike="noStrike">
              <a:solidFill>
                <a:srgbClr val="000000"/>
              </a:solidFill>
              <a:latin typeface="Arial"/>
            </a:endParaRPr>
          </a:p>
        </p:txBody>
      </p:sp>
      <p:sp>
        <p:nvSpPr>
          <p:cNvPr id="282" name="TextShape 2"/>
          <p:cNvSpPr txBox="1"/>
          <p:nvPr/>
        </p:nvSpPr>
        <p:spPr>
          <a:xfrm>
            <a:off x="609480" y="1609560"/>
            <a:ext cx="9651600" cy="4638600"/>
          </a:xfrm>
          <a:prstGeom prst="rect">
            <a:avLst/>
          </a:prstGeom>
          <a:solidFill>
            <a:srgbClr val="ffffff"/>
          </a:solidFill>
          <a:ln w="55080">
            <a:solidFill>
              <a:srgbClr val="bc77cd"/>
            </a:solidFill>
            <a:round/>
          </a:ln>
        </p:spPr>
        <p:txBody>
          <a:bodyPr lIns="90000" rIns="90000" tIns="45000" bIns="45000">
            <a:normAutofit fontScale="44000"/>
          </a:bodyPr>
          <a:p>
            <a:pPr marL="274320" indent="-273960">
              <a:lnSpc>
                <a:spcPct val="107000"/>
              </a:lnSpc>
              <a:spcBef>
                <a:spcPts val="601"/>
              </a:spcBef>
              <a:spcAft>
                <a:spcPts val="799"/>
              </a:spcAft>
              <a:buClr>
                <a:srgbClr val="b13f9a"/>
              </a:buClr>
              <a:buSzPct val="73000"/>
              <a:buFont typeface="Wingdings 2" charset="2"/>
              <a:buChar char=""/>
            </a:pPr>
            <a:r>
              <a:rPr b="0" lang="en-IN" sz="2800" spc="-1" strike="noStrike">
                <a:solidFill>
                  <a:srgbClr val="000000"/>
                </a:solidFill>
                <a:latin typeface="Century"/>
                <a:ea typeface="Calibri"/>
              </a:rPr>
              <a:t>In this nlp based project we need to predict ratings which are multiclassifiers. I have converted the text into vectors using TFIDF vectorizer and separated our feature and labels then build the model using One Vs Rest Classifier.  Among all the algorithms which I have used for this purpose I have chosen SGDClassifier as best suitable algorithm for our final model as it is performing well compared to other algorithms while evaluating with different metrics I have used following algorithms and evaluated them</a:t>
            </a:r>
            <a:endParaRPr b="0" lang="en-US" sz="2800" spc="-1" strike="noStrike">
              <a:solidFill>
                <a:srgbClr val="000000"/>
              </a:solidFill>
              <a:latin typeface="Arial"/>
            </a:endParaRPr>
          </a:p>
          <a:p>
            <a:pPr marL="343080" indent="-34272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LinearSVC </a:t>
            </a:r>
            <a:endParaRPr b="0" lang="en-US" sz="2800" spc="-1" strike="noStrike">
              <a:solidFill>
                <a:srgbClr val="000000"/>
              </a:solidFill>
              <a:latin typeface="Arial"/>
            </a:endParaRPr>
          </a:p>
          <a:p>
            <a:pPr marL="343080" indent="-34272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LogisticRegression </a:t>
            </a:r>
            <a:endParaRPr b="0" lang="en-US" sz="2800" spc="-1" strike="noStrike">
              <a:solidFill>
                <a:srgbClr val="000000"/>
              </a:solidFill>
              <a:latin typeface="Arial"/>
            </a:endParaRPr>
          </a:p>
          <a:p>
            <a:pPr marL="343080" indent="-34272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DecisionTreeClassifier </a:t>
            </a:r>
            <a:endParaRPr b="0" lang="en-US" sz="2800" spc="-1" strike="noStrike">
              <a:solidFill>
                <a:srgbClr val="000000"/>
              </a:solidFill>
              <a:latin typeface="Arial"/>
            </a:endParaRPr>
          </a:p>
          <a:p>
            <a:pPr marL="343080" indent="-34272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RandomForestClassifier</a:t>
            </a:r>
            <a:endParaRPr b="0" lang="en-US" sz="2800" spc="-1" strike="noStrike">
              <a:solidFill>
                <a:srgbClr val="000000"/>
              </a:solidFill>
              <a:latin typeface="Arial"/>
            </a:endParaRPr>
          </a:p>
          <a:p>
            <a:pPr marL="343080" indent="-34272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XGBClassifier </a:t>
            </a:r>
            <a:endParaRPr b="0" lang="en-US" sz="2800" spc="-1" strike="noStrike">
              <a:solidFill>
                <a:srgbClr val="000000"/>
              </a:solidFill>
              <a:latin typeface="Arial"/>
            </a:endParaRPr>
          </a:p>
          <a:p>
            <a:pPr marL="343080" indent="-34272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SGDClassifier </a:t>
            </a:r>
            <a:endParaRPr b="0" lang="en-US" sz="2800" spc="-1" strike="noStrike">
              <a:solidFill>
                <a:srgbClr val="000000"/>
              </a:solidFill>
              <a:latin typeface="Arial"/>
            </a:endParaRPr>
          </a:p>
          <a:p>
            <a:pPr marL="274320" indent="-273960">
              <a:lnSpc>
                <a:spcPct val="107000"/>
              </a:lnSpc>
              <a:spcBef>
                <a:spcPts val="300"/>
              </a:spcBef>
              <a:spcAft>
                <a:spcPts val="300"/>
              </a:spcAft>
              <a:buClr>
                <a:srgbClr val="b13f9a"/>
              </a:buClr>
              <a:buSzPct val="73000"/>
              <a:buFont typeface="Wingdings 2" charset="2"/>
              <a:buChar char=""/>
            </a:pPr>
            <a:r>
              <a:rPr b="0" lang="en-IN" sz="2800" spc="-1" strike="noStrike">
                <a:solidFill>
                  <a:srgbClr val="000000"/>
                </a:solidFill>
                <a:latin typeface="Century"/>
                <a:ea typeface="Calibri"/>
              </a:rPr>
              <a:t>From all of these above models SGDClassifier was giving me good performance.</a:t>
            </a:r>
            <a:endParaRPr b="0" lang="en-US" sz="2800" spc="-1" strike="noStrike">
              <a:solidFill>
                <a:srgbClr val="000000"/>
              </a:solidFill>
              <a:latin typeface="Arial"/>
            </a:endParaRPr>
          </a:p>
          <a:p>
            <a:pPr>
              <a:lnSpc>
                <a:spcPct val="100000"/>
              </a:lnSpc>
              <a:spcBef>
                <a:spcPts val="601"/>
              </a:spcBef>
            </a:pPr>
            <a:endParaRPr b="0" lang="en-US" sz="2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Content Placeholder 3" descr=""/>
          <p:cNvPicPr/>
          <p:nvPr/>
        </p:nvPicPr>
        <p:blipFill>
          <a:blip r:embed="rId1"/>
          <a:stretch/>
        </p:blipFill>
        <p:spPr>
          <a:xfrm>
            <a:off x="1023480" y="2273040"/>
            <a:ext cx="8276760" cy="3485880"/>
          </a:xfrm>
          <a:prstGeom prst="rect">
            <a:avLst/>
          </a:prstGeom>
          <a:ln w="0">
            <a:noFill/>
          </a:ln>
        </p:spPr>
      </p:pic>
      <p:pic>
        <p:nvPicPr>
          <p:cNvPr id="284" name="Picture 4" descr=""/>
          <p:cNvPicPr/>
          <p:nvPr/>
        </p:nvPicPr>
        <p:blipFill>
          <a:blip r:embed="rId2"/>
          <a:stretch/>
        </p:blipFill>
        <p:spPr>
          <a:xfrm>
            <a:off x="945360" y="5913360"/>
            <a:ext cx="7876080" cy="691920"/>
          </a:xfrm>
          <a:prstGeom prst="rect">
            <a:avLst/>
          </a:prstGeom>
          <a:ln w="0">
            <a:noFill/>
          </a:ln>
        </p:spPr>
      </p:pic>
      <p:sp>
        <p:nvSpPr>
          <p:cNvPr id="285" name="CustomShape 1"/>
          <p:cNvSpPr/>
          <p:nvPr/>
        </p:nvSpPr>
        <p:spPr>
          <a:xfrm>
            <a:off x="748800" y="644400"/>
            <a:ext cx="9213480" cy="126396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285840" indent="-285480">
              <a:lnSpc>
                <a:spcPct val="107000"/>
              </a:lnSpc>
              <a:spcAft>
                <a:spcPts val="799"/>
              </a:spcAft>
              <a:buClr>
                <a:srgbClr val="000000"/>
              </a:buClr>
              <a:buFont typeface="Wingdings" charset="2"/>
              <a:buChar char=""/>
            </a:pPr>
            <a:r>
              <a:rPr b="0" lang="en-IN" sz="1800" spc="-1" strike="noStrike">
                <a:solidFill>
                  <a:srgbClr val="000000"/>
                </a:solidFill>
                <a:latin typeface="Century"/>
                <a:ea typeface="Calibri"/>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Content Placeholder 3" descr=""/>
          <p:cNvPicPr/>
          <p:nvPr/>
        </p:nvPicPr>
        <p:blipFill>
          <a:blip r:embed="rId1"/>
          <a:stretch/>
        </p:blipFill>
        <p:spPr>
          <a:xfrm>
            <a:off x="0" y="0"/>
            <a:ext cx="5068080" cy="3361320"/>
          </a:xfrm>
          <a:prstGeom prst="rect">
            <a:avLst/>
          </a:prstGeom>
          <a:ln w="28575">
            <a:solidFill>
              <a:srgbClr val="cc00cc"/>
            </a:solidFill>
            <a:round/>
          </a:ln>
        </p:spPr>
      </p:pic>
      <p:pic>
        <p:nvPicPr>
          <p:cNvPr id="287" name="Picture 4" descr=""/>
          <p:cNvPicPr/>
          <p:nvPr/>
        </p:nvPicPr>
        <p:blipFill>
          <a:blip r:embed="rId2"/>
          <a:stretch/>
        </p:blipFill>
        <p:spPr>
          <a:xfrm>
            <a:off x="5207760" y="0"/>
            <a:ext cx="5191560" cy="3361320"/>
          </a:xfrm>
          <a:prstGeom prst="rect">
            <a:avLst/>
          </a:prstGeom>
          <a:ln w="28575">
            <a:solidFill>
              <a:srgbClr val="cc00cc"/>
            </a:solidFill>
            <a:round/>
          </a:ln>
        </p:spPr>
      </p:pic>
      <p:pic>
        <p:nvPicPr>
          <p:cNvPr id="288" name="Picture 5" descr=""/>
          <p:cNvPicPr/>
          <p:nvPr/>
        </p:nvPicPr>
        <p:blipFill>
          <a:blip r:embed="rId3"/>
          <a:stretch/>
        </p:blipFill>
        <p:spPr>
          <a:xfrm>
            <a:off x="2517480" y="3496320"/>
            <a:ext cx="5285880" cy="3361320"/>
          </a:xfrm>
          <a:prstGeom prst="rect">
            <a:avLst/>
          </a:prstGeom>
          <a:ln w="28575">
            <a:solidFill>
              <a:srgbClr val="cc00cc"/>
            </a:solidFill>
            <a:round/>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Content Placeholder 3" descr=""/>
          <p:cNvPicPr/>
          <p:nvPr/>
        </p:nvPicPr>
        <p:blipFill>
          <a:blip r:embed="rId1"/>
          <a:stretch/>
        </p:blipFill>
        <p:spPr>
          <a:xfrm>
            <a:off x="0" y="0"/>
            <a:ext cx="5146920" cy="3213000"/>
          </a:xfrm>
          <a:prstGeom prst="rect">
            <a:avLst/>
          </a:prstGeom>
          <a:ln w="28575">
            <a:solidFill>
              <a:srgbClr val="cc00cc"/>
            </a:solidFill>
            <a:round/>
          </a:ln>
        </p:spPr>
      </p:pic>
      <p:pic>
        <p:nvPicPr>
          <p:cNvPr id="290" name="Picture 4" descr=""/>
          <p:cNvPicPr/>
          <p:nvPr/>
        </p:nvPicPr>
        <p:blipFill>
          <a:blip r:embed="rId2"/>
          <a:stretch/>
        </p:blipFill>
        <p:spPr>
          <a:xfrm>
            <a:off x="5513760" y="0"/>
            <a:ext cx="4927320" cy="3213000"/>
          </a:xfrm>
          <a:prstGeom prst="rect">
            <a:avLst/>
          </a:prstGeom>
          <a:ln w="28575">
            <a:solidFill>
              <a:srgbClr val="cc00cc"/>
            </a:solidFill>
            <a:round/>
          </a:ln>
        </p:spPr>
      </p:pic>
      <p:pic>
        <p:nvPicPr>
          <p:cNvPr id="291" name="Picture 5" descr=""/>
          <p:cNvPicPr/>
          <p:nvPr/>
        </p:nvPicPr>
        <p:blipFill>
          <a:blip r:embed="rId3"/>
          <a:stretch/>
        </p:blipFill>
        <p:spPr>
          <a:xfrm>
            <a:off x="2821680" y="3335400"/>
            <a:ext cx="4841640" cy="3522240"/>
          </a:xfrm>
          <a:prstGeom prst="rect">
            <a:avLst/>
          </a:prstGeom>
          <a:ln w="28575">
            <a:solidFill>
              <a:srgbClr val="cc00cc"/>
            </a:solidFill>
            <a:round/>
          </a:ln>
        </p:spPr>
      </p:pic>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2" name="Content Placeholder 3" descr=""/>
          <p:cNvPicPr/>
          <p:nvPr/>
        </p:nvPicPr>
        <p:blipFill>
          <a:blip r:embed="rId1"/>
          <a:stretch/>
        </p:blipFill>
        <p:spPr>
          <a:xfrm>
            <a:off x="104400" y="0"/>
            <a:ext cx="10415160" cy="4658760"/>
          </a:xfrm>
          <a:prstGeom prst="rect">
            <a:avLst/>
          </a:prstGeom>
          <a:ln w="28575">
            <a:noFill/>
          </a:ln>
        </p:spPr>
      </p:pic>
      <p:sp>
        <p:nvSpPr>
          <p:cNvPr id="293" name="CustomShape 1"/>
          <p:cNvSpPr/>
          <p:nvPr/>
        </p:nvSpPr>
        <p:spPr>
          <a:xfrm>
            <a:off x="209160" y="4972680"/>
            <a:ext cx="9979560" cy="96984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spcAft>
                <a:spcPts val="799"/>
              </a:spcAft>
              <a:buClr>
                <a:srgbClr val="000000"/>
              </a:buClr>
              <a:buFont typeface="Wingdings" charset="2"/>
              <a:buChar char=""/>
            </a:pPr>
            <a:r>
              <a:rPr b="1" lang="en-IN" sz="1800" spc="-1" strike="noStrike">
                <a:solidFill>
                  <a:srgbClr val="000000"/>
                </a:solidFill>
                <a:latin typeface="Century"/>
                <a:ea typeface="Calibri"/>
              </a:rPr>
              <a:t>Great all our algorithms are giving good cv scores. Among these algorithms I am selecting SGD Classifier as best fitting algorithm for our final model as it is giving least difference between accuracy and cv score.</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609480" y="320040"/>
            <a:ext cx="9651600" cy="1604160"/>
          </a:xfrm>
          <a:prstGeom prst="rect">
            <a:avLst/>
          </a:prstGeom>
          <a:noFill/>
          <a:ln w="0">
            <a:noFill/>
          </a:ln>
        </p:spPr>
        <p:txBody>
          <a:bodyPr lIns="45720" rIns="45720" tIns="0" bIns="0" anchor="b">
            <a:normAutofit/>
          </a:bodyPr>
          <a:p>
            <a:pPr>
              <a:lnSpc>
                <a:spcPct val="100000"/>
              </a:lnSpc>
            </a:pPr>
            <a:r>
              <a:rPr b="1" lang="en-US" sz="4000" spc="-1" strike="noStrike" cap="all">
                <a:solidFill>
                  <a:srgbClr val="cf6da4"/>
                </a:solidFill>
                <a:latin typeface="Arial"/>
              </a:rPr>
              <a:t>Agenda:</a:t>
            </a:r>
            <a:br/>
            <a:endParaRPr b="0" lang="en-US" sz="4000" spc="-1" strike="noStrike">
              <a:solidFill>
                <a:srgbClr val="000000"/>
              </a:solidFill>
              <a:latin typeface="Arial"/>
            </a:endParaRPr>
          </a:p>
        </p:txBody>
      </p:sp>
      <p:sp>
        <p:nvSpPr>
          <p:cNvPr id="220" name="TextShape 2"/>
          <p:cNvSpPr txBox="1"/>
          <p:nvPr/>
        </p:nvSpPr>
        <p:spPr>
          <a:xfrm>
            <a:off x="609480" y="1576080"/>
            <a:ext cx="9651600" cy="4671720"/>
          </a:xfrm>
          <a:prstGeom prst="rect">
            <a:avLst/>
          </a:prstGeom>
          <a:solidFill>
            <a:srgbClr val="ffffff"/>
          </a:solidFill>
          <a:ln w="55080">
            <a:solidFill>
              <a:srgbClr val="bc77cd"/>
            </a:solidFill>
            <a:round/>
          </a:ln>
        </p:spPr>
        <p:txBody>
          <a:bodyPr lIns="90000" rIns="90000" tIns="45000" bIns="45000">
            <a:normAutofit fontScale="73000"/>
          </a:bodyPr>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Overview.</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Problem Statement.</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Problem Understanding.</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What is Rating Prediction?</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Importance of Rating Prediction Project.</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Data Analysis and Model Building Flow Chart.</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Exploratory data analysis.</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Visualizations.</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Analysis.</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Model Building.</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Hyper Parameter Tunning.</a:t>
            </a:r>
            <a:endParaRPr b="0" lang="en-US" sz="2800" spc="-1" strike="noStrike">
              <a:solidFill>
                <a:srgbClr val="000000"/>
              </a:solidFill>
              <a:latin typeface="Arial"/>
            </a:endParaRPr>
          </a:p>
          <a:p>
            <a:pPr marL="274320" indent="-273960">
              <a:lnSpc>
                <a:spcPct val="100000"/>
              </a:lnSpc>
              <a:spcBef>
                <a:spcPts val="300"/>
              </a:spcBef>
              <a:spcAft>
                <a:spcPts val="300"/>
              </a:spcAft>
              <a:buClr>
                <a:srgbClr val="b13f9a"/>
              </a:buClr>
              <a:buSzPct val="73000"/>
              <a:buFont typeface="Wingdings" charset="2"/>
              <a:buChar char=""/>
            </a:pPr>
            <a:r>
              <a:rPr b="0" lang="en-US" sz="2800" spc="-1" strike="noStrike">
                <a:solidFill>
                  <a:srgbClr val="000000"/>
                </a:solidFill>
                <a:latin typeface="Century"/>
              </a:rPr>
              <a:t>Conclusion.</a:t>
            </a:r>
            <a:endParaRPr b="0" lang="en-US" sz="2800" spc="-1" strike="noStrike">
              <a:solidFill>
                <a:srgbClr val="000000"/>
              </a:solidFill>
              <a:latin typeface="Arial"/>
            </a:endParaRPr>
          </a:p>
          <a:p>
            <a:pPr>
              <a:lnSpc>
                <a:spcPct val="100000"/>
              </a:lnSpc>
              <a:spcBef>
                <a:spcPts val="601"/>
              </a:spcBef>
            </a:pPr>
            <a:endParaRPr b="0" lang="en-US" sz="2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Hyper Parameter Tunning:</a:t>
            </a:r>
            <a:endParaRPr b="0" lang="en-US" sz="4000" spc="-1" strike="noStrike">
              <a:solidFill>
                <a:srgbClr val="000000"/>
              </a:solidFill>
              <a:latin typeface="Arial"/>
            </a:endParaRPr>
          </a:p>
        </p:txBody>
      </p:sp>
      <p:pic>
        <p:nvPicPr>
          <p:cNvPr id="295" name="Picture 5" descr=""/>
          <p:cNvPicPr/>
          <p:nvPr/>
        </p:nvPicPr>
        <p:blipFill>
          <a:blip r:embed="rId1"/>
          <a:stretch/>
        </p:blipFill>
        <p:spPr>
          <a:xfrm>
            <a:off x="536400" y="3467520"/>
            <a:ext cx="7107480" cy="1015560"/>
          </a:xfrm>
          <a:prstGeom prst="rect">
            <a:avLst/>
          </a:prstGeom>
          <a:ln w="0">
            <a:noFill/>
          </a:ln>
        </p:spPr>
      </p:pic>
      <p:pic>
        <p:nvPicPr>
          <p:cNvPr id="296" name="Picture 9" descr=""/>
          <p:cNvPicPr/>
          <p:nvPr/>
        </p:nvPicPr>
        <p:blipFill>
          <a:blip r:embed="rId2"/>
          <a:stretch/>
        </p:blipFill>
        <p:spPr>
          <a:xfrm>
            <a:off x="458640" y="1374480"/>
            <a:ext cx="8915040" cy="2054160"/>
          </a:xfrm>
          <a:prstGeom prst="rect">
            <a:avLst/>
          </a:prstGeom>
          <a:ln w="0">
            <a:noFill/>
          </a:ln>
        </p:spPr>
      </p:pic>
      <p:sp>
        <p:nvSpPr>
          <p:cNvPr id="297" name="CustomShape 2"/>
          <p:cNvSpPr/>
          <p:nvPr/>
        </p:nvSpPr>
        <p:spPr>
          <a:xfrm>
            <a:off x="458640" y="4483440"/>
            <a:ext cx="9507960" cy="139428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buClr>
                <a:srgbClr val="000000"/>
              </a:buClr>
              <a:buFont typeface="Wingdings" charset="2"/>
              <a:buChar char=""/>
            </a:pPr>
            <a:r>
              <a:rPr b="0" lang="en-IN" sz="2000" spc="-1" strike="noStrike">
                <a:solidFill>
                  <a:srgbClr val="000000"/>
                </a:solidFill>
                <a:latin typeface="Century"/>
                <a:ea typeface="Calibri"/>
              </a:rPr>
              <a:t>And after doing hyperparameter tuning I got above parameters as best suitable parameters for our final model.</a:t>
            </a:r>
            <a:endParaRPr b="0" lang="en-IN" sz="2000" spc="-1" strike="noStrike">
              <a:latin typeface="Arial"/>
            </a:endParaRPr>
          </a:p>
          <a:p>
            <a:pPr marL="343080" indent="-342720">
              <a:lnSpc>
                <a:spcPct val="107000"/>
              </a:lnSpc>
              <a:spcAft>
                <a:spcPts val="799"/>
              </a:spcAft>
              <a:buClr>
                <a:srgbClr val="000000"/>
              </a:buClr>
              <a:buFont typeface="Wingdings" charset="2"/>
              <a:buChar char=""/>
            </a:pPr>
            <a:r>
              <a:rPr b="0" lang="en-IN" sz="2000" spc="-1" strike="noStrike">
                <a:solidFill>
                  <a:srgbClr val="000000"/>
                </a:solidFill>
                <a:latin typeface="Century"/>
                <a:ea typeface="Calibri"/>
              </a:rPr>
              <a:t> </a:t>
            </a:r>
            <a:r>
              <a:rPr b="0" lang="en-IN" sz="2000" spc="-1" strike="noStrike">
                <a:solidFill>
                  <a:srgbClr val="000000"/>
                </a:solidFill>
                <a:latin typeface="Century"/>
                <a:ea typeface="Calibri"/>
              </a:rPr>
              <a:t>I have trained my final model using these parameters and it was unable to increase the accuracy of the model.</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8" name="Content Placeholder 3" descr=""/>
          <p:cNvPicPr/>
          <p:nvPr/>
        </p:nvPicPr>
        <p:blipFill>
          <a:blip r:embed="rId1"/>
          <a:stretch/>
        </p:blipFill>
        <p:spPr>
          <a:xfrm>
            <a:off x="247680" y="0"/>
            <a:ext cx="9444600" cy="2501640"/>
          </a:xfrm>
          <a:prstGeom prst="rect">
            <a:avLst/>
          </a:prstGeom>
          <a:ln w="0">
            <a:noFill/>
          </a:ln>
        </p:spPr>
      </p:pic>
      <p:pic>
        <p:nvPicPr>
          <p:cNvPr id="299" name="Picture 4" descr=""/>
          <p:cNvPicPr/>
          <p:nvPr/>
        </p:nvPicPr>
        <p:blipFill>
          <a:blip r:embed="rId2"/>
          <a:stretch/>
        </p:blipFill>
        <p:spPr>
          <a:xfrm>
            <a:off x="896760" y="2502000"/>
            <a:ext cx="6628320" cy="2882520"/>
          </a:xfrm>
          <a:prstGeom prst="rect">
            <a:avLst/>
          </a:prstGeom>
          <a:ln w="0">
            <a:noFill/>
          </a:ln>
        </p:spPr>
      </p:pic>
      <p:sp>
        <p:nvSpPr>
          <p:cNvPr id="300" name="CustomShape 1"/>
          <p:cNvSpPr/>
          <p:nvPr/>
        </p:nvSpPr>
        <p:spPr>
          <a:xfrm>
            <a:off x="896760" y="5815440"/>
            <a:ext cx="8484480" cy="383040"/>
          </a:xfrm>
          <a:prstGeom prst="rect">
            <a:avLst/>
          </a:prstGeom>
          <a:solidFill>
            <a:srgbClr val="ffffff"/>
          </a:solidFill>
          <a:ln>
            <a:solidFill>
              <a:srgbClr val="bc77cd"/>
            </a:solidFill>
            <a:round/>
          </a:ln>
        </p:spPr>
        <p:style>
          <a:lnRef idx="2">
            <a:schemeClr val="accent2"/>
          </a:lnRef>
          <a:fillRef idx="1">
            <a:schemeClr val="lt1"/>
          </a:fillRef>
          <a:effectRef idx="0">
            <a:schemeClr val="accent2"/>
          </a:effectRef>
          <a:fontRef idx="minor"/>
        </p:style>
        <p:txBody>
          <a:bodyPr lIns="90000" rIns="90000" tIns="45000" bIns="45000">
            <a:spAutoFit/>
          </a:bodyPr>
          <a:p>
            <a:pPr marL="343080" indent="-342720">
              <a:lnSpc>
                <a:spcPct val="107000"/>
              </a:lnSpc>
              <a:spcAft>
                <a:spcPts val="799"/>
              </a:spcAft>
              <a:buClr>
                <a:srgbClr val="000000"/>
              </a:buClr>
              <a:buFont typeface="Wingdings" charset="2"/>
              <a:buChar char=""/>
            </a:pPr>
            <a:r>
              <a:rPr b="0" lang="en-IN" sz="1800" spc="-1" strike="noStrike">
                <a:solidFill>
                  <a:srgbClr val="000000"/>
                </a:solidFill>
                <a:latin typeface="Century"/>
                <a:ea typeface="Calibri"/>
              </a:rPr>
              <a:t>After training and building our final model I saved this model into .pkl file.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609480" y="320040"/>
            <a:ext cx="9651600" cy="74952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Conclusion:</a:t>
            </a:r>
            <a:endParaRPr b="0" lang="en-US" sz="4000" spc="-1" strike="noStrike">
              <a:solidFill>
                <a:srgbClr val="000000"/>
              </a:solidFill>
              <a:latin typeface="Arial"/>
            </a:endParaRPr>
          </a:p>
        </p:txBody>
      </p:sp>
      <p:sp>
        <p:nvSpPr>
          <p:cNvPr id="302" name="TextShape 2"/>
          <p:cNvSpPr txBox="1"/>
          <p:nvPr/>
        </p:nvSpPr>
        <p:spPr>
          <a:xfrm>
            <a:off x="448200" y="1426320"/>
            <a:ext cx="9813240" cy="4821480"/>
          </a:xfrm>
          <a:prstGeom prst="rect">
            <a:avLst/>
          </a:prstGeom>
          <a:solidFill>
            <a:srgbClr val="ffffff"/>
          </a:solidFill>
          <a:ln w="55080">
            <a:solidFill>
              <a:srgbClr val="bc77cd"/>
            </a:solidFill>
            <a:round/>
          </a:ln>
        </p:spPr>
        <p:txBody>
          <a:bodyPr lIns="90000" rIns="90000" tIns="45000" bIns="45000">
            <a:normAutofit fontScale="53000"/>
          </a:bodyPr>
          <a:p>
            <a:pPr marL="274320" indent="-27396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In this project report, we have used NLP machine learning algorithms to predict the Ratings. We have mentioned the step by step procedure to analyze the dataset and finding the correlation between the features.</a:t>
            </a:r>
            <a:endParaRPr b="0" lang="en-US" sz="2800" spc="-1" strike="noStrike">
              <a:solidFill>
                <a:srgbClr val="000000"/>
              </a:solidFill>
              <a:latin typeface="Arial"/>
            </a:endParaRPr>
          </a:p>
          <a:p>
            <a:pPr marL="274320" indent="-27396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Thus we can select the features which are correlated to each other and are independent in nature. The power of visualization has helped us in understanding the data by graphical representation it has made me to understand what data is trying to say.</a:t>
            </a:r>
            <a:endParaRPr b="0" lang="en-US" sz="2800" spc="-1" strike="noStrike">
              <a:solidFill>
                <a:srgbClr val="000000"/>
              </a:solidFill>
              <a:latin typeface="Arial"/>
            </a:endParaRPr>
          </a:p>
          <a:p>
            <a:pPr marL="274320" indent="-27396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 </a:t>
            </a:r>
            <a:r>
              <a:rPr b="0" lang="en-IN" sz="2800" spc="-1" strike="noStrike">
                <a:solidFill>
                  <a:srgbClr val="000000"/>
                </a:solidFill>
                <a:latin typeface="Century"/>
                <a:ea typeface="Calibri"/>
              </a:rPr>
              <a:t>Data cleaning is one of the most important steps to remove unrealistic values and unnecessary punctuatuions, urls, email address, stop words. </a:t>
            </a:r>
            <a:endParaRPr b="0" lang="en-US" sz="2800" spc="-1" strike="noStrike">
              <a:solidFill>
                <a:srgbClr val="000000"/>
              </a:solidFill>
              <a:latin typeface="Arial"/>
            </a:endParaRPr>
          </a:p>
          <a:p>
            <a:pPr marL="274320" indent="-27396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These feature set were then given as an input to 6 algorithms and a hyper parameter tunning was done to the best model. Hence we calculated the performance of each model using different performance metrics and compared them based on these metrics.</a:t>
            </a:r>
            <a:endParaRPr b="0" lang="en-US" sz="2800" spc="-1" strike="noStrike">
              <a:solidFill>
                <a:srgbClr val="000000"/>
              </a:solidFill>
              <a:latin typeface="Arial"/>
            </a:endParaRPr>
          </a:p>
          <a:p>
            <a:pPr marL="274320" indent="-273960">
              <a:lnSpc>
                <a:spcPct val="107000"/>
              </a:lnSpc>
              <a:spcBef>
                <a:spcPts val="300"/>
              </a:spcBef>
              <a:spcAft>
                <a:spcPts val="300"/>
              </a:spcAft>
              <a:buClr>
                <a:srgbClr val="b13f9a"/>
              </a:buClr>
              <a:buSzPct val="73000"/>
              <a:buFont typeface="Wingdings" charset="2"/>
              <a:buChar char=""/>
            </a:pPr>
            <a:r>
              <a:rPr b="0" lang="en-IN" sz="2800" spc="-1" strike="noStrike">
                <a:solidFill>
                  <a:srgbClr val="000000"/>
                </a:solidFill>
                <a:latin typeface="Century"/>
                <a:ea typeface="Calibri"/>
              </a:rPr>
              <a:t> </a:t>
            </a:r>
            <a:r>
              <a:rPr b="0" lang="en-IN" sz="2800" spc="-1" strike="noStrike">
                <a:solidFill>
                  <a:srgbClr val="000000"/>
                </a:solidFill>
                <a:latin typeface="Century"/>
                <a:ea typeface="Calibri"/>
              </a:rPr>
              <a:t>Then we have also saved the best model.</a:t>
            </a:r>
            <a:endParaRPr b="0" lang="en-US" sz="2800" spc="-1" strike="noStrike">
              <a:solidFill>
                <a:srgbClr val="000000"/>
              </a:solidFill>
              <a:latin typeface="Arial"/>
            </a:endParaRPr>
          </a:p>
          <a:p>
            <a:pPr>
              <a:lnSpc>
                <a:spcPct val="100000"/>
              </a:lnSpc>
              <a:spcBef>
                <a:spcPts val="601"/>
              </a:spcBef>
            </a:pPr>
            <a:endParaRPr b="0" lang="en-US" sz="2800" spc="-1" strike="noStrike">
              <a:solidFill>
                <a:srgbClr val="000000"/>
              </a:solidFill>
              <a:latin typeface="Arial"/>
            </a:endParaRPr>
          </a:p>
        </p:txBody>
      </p:sp>
      <p:pic>
        <p:nvPicPr>
          <p:cNvPr id="303" name="Picture 5" descr=""/>
          <p:cNvPicPr/>
          <p:nvPr/>
        </p:nvPicPr>
        <p:blipFill>
          <a:blip r:embed="rId1"/>
          <a:stretch/>
        </p:blipFill>
        <p:spPr>
          <a:xfrm>
            <a:off x="4261320" y="207000"/>
            <a:ext cx="1656360" cy="915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2194560" y="1497960"/>
            <a:ext cx="9143640" cy="4661640"/>
          </a:xfrm>
          <a:prstGeom prst="rect">
            <a:avLst/>
          </a:prstGeom>
          <a:noFill/>
          <a:ln w="0">
            <a:solidFill>
              <a:schemeClr val="bg2"/>
            </a:solidFill>
          </a:ln>
        </p:spPr>
        <p:style>
          <a:lnRef idx="0"/>
          <a:fillRef idx="0"/>
          <a:effectRef idx="0"/>
          <a:fontRef idx="minor"/>
        </p:style>
        <p:txBody>
          <a:bodyPr lIns="90000" rIns="90000" tIns="45000" bIns="45000">
            <a:spAutoFit/>
          </a:bodyPr>
          <a:p>
            <a:pPr algn="ctr">
              <a:lnSpc>
                <a:spcPct val="100000"/>
              </a:lnSpc>
            </a:pPr>
            <a:r>
              <a:rPr b="1" i="1" lang="en-US" sz="15000" spc="-1" strike="noStrike" u="sng">
                <a:solidFill>
                  <a:srgbClr val="ffffff"/>
                </a:solidFill>
                <a:uFillTx/>
                <a:latin typeface="Brush Script MT"/>
              </a:rPr>
              <a:t>Thank You</a:t>
            </a:r>
            <a:endParaRPr b="0" lang="en-IN" sz="15000" spc="-1" strike="noStrike">
              <a:latin typeface="Arial"/>
            </a:endParaRPr>
          </a:p>
        </p:txBody>
      </p:sp>
      <p:pic>
        <p:nvPicPr>
          <p:cNvPr id="305" name="Picture 16" descr=""/>
          <p:cNvPicPr/>
          <p:nvPr/>
        </p:nvPicPr>
        <p:blipFill>
          <a:blip r:embed="rId1"/>
          <a:srcRect l="0" t="0" r="-193" b="7302"/>
          <a:stretch/>
        </p:blipFill>
        <p:spPr>
          <a:xfrm>
            <a:off x="1654560" y="0"/>
            <a:ext cx="10536840" cy="6857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09480" y="320040"/>
            <a:ext cx="9651600" cy="1142640"/>
          </a:xfrm>
          <a:prstGeom prst="rect">
            <a:avLst/>
          </a:prstGeom>
          <a:noFill/>
          <a:ln w="0">
            <a:noFill/>
          </a:ln>
        </p:spPr>
        <p:txBody>
          <a:bodyPr lIns="45720" rIns="45720" tIns="0" bIns="0" anchor="b">
            <a:noAutofit/>
          </a:bodyPr>
          <a:p>
            <a:pPr>
              <a:lnSpc>
                <a:spcPct val="100000"/>
              </a:lnSpc>
            </a:pPr>
            <a:r>
              <a:rPr b="1" lang="en-IN" sz="4000" spc="-1" strike="noStrike">
                <a:solidFill>
                  <a:srgbClr val="cf6da4"/>
                </a:solidFill>
                <a:latin typeface="Arial"/>
              </a:rPr>
              <a:t>OVERVIEW:</a:t>
            </a:r>
            <a:endParaRPr b="0" lang="en-US" sz="4000" spc="-1" strike="noStrike">
              <a:solidFill>
                <a:srgbClr val="000000"/>
              </a:solidFill>
              <a:latin typeface="Arial"/>
            </a:endParaRPr>
          </a:p>
        </p:txBody>
      </p:sp>
      <p:sp>
        <p:nvSpPr>
          <p:cNvPr id="222" name="TextShape 2"/>
          <p:cNvSpPr txBox="1"/>
          <p:nvPr/>
        </p:nvSpPr>
        <p:spPr>
          <a:xfrm>
            <a:off x="609480" y="1609560"/>
            <a:ext cx="9651600" cy="4638600"/>
          </a:xfrm>
          <a:prstGeom prst="rect">
            <a:avLst/>
          </a:prstGeom>
          <a:solidFill>
            <a:srgbClr val="ffffff"/>
          </a:solidFill>
          <a:ln w="55080">
            <a:solidFill>
              <a:srgbClr val="bc77cd"/>
            </a:solidFill>
            <a:round/>
          </a:ln>
        </p:spPr>
        <p:txBody>
          <a:bodyPr lIns="90000" rIns="90000" tIns="45000" bIns="45000">
            <a:noAutofit/>
          </a:bodyPr>
          <a:p>
            <a:pPr marL="274320" indent="-273960">
              <a:lnSpc>
                <a:spcPct val="100000"/>
              </a:lnSpc>
              <a:spcBef>
                <a:spcPts val="601"/>
              </a:spcBef>
              <a:buClr>
                <a:srgbClr val="b13f9a"/>
              </a:buClr>
              <a:buSzPct val="73000"/>
              <a:buFont typeface="Wingdings" charset="2"/>
              <a:buChar char=""/>
            </a:pPr>
            <a:r>
              <a:rPr b="0" lang="en-US" sz="2400" spc="-1" strike="noStrike">
                <a:solidFill>
                  <a:srgbClr val="000000"/>
                </a:solidFill>
                <a:latin typeface="Century"/>
              </a:rPr>
              <a:t>In this particular presentation we will be looking on:</a:t>
            </a:r>
            <a:endParaRPr b="0" lang="en-US" sz="24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000000"/>
                </a:solidFill>
                <a:latin typeface="Century"/>
              </a:rPr>
              <a:t>How to analyze the dataset of </a:t>
            </a:r>
            <a:r>
              <a:rPr b="0" lang="en-US" sz="2400" spc="-1" strike="noStrike">
                <a:solidFill>
                  <a:srgbClr val="000000"/>
                </a:solidFill>
                <a:latin typeface="Century"/>
              </a:rPr>
              <a:t>Rating Prediction Project</a:t>
            </a:r>
            <a:r>
              <a:rPr b="0" lang="en-US" sz="2300" spc="-1" strike="noStrike">
                <a:solidFill>
                  <a:srgbClr val="000000"/>
                </a:solidFill>
                <a:latin typeface="Century"/>
              </a:rPr>
              <a:t>.</a:t>
            </a:r>
            <a:endParaRPr b="0" lang="en-US" sz="23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000000"/>
                </a:solidFill>
                <a:latin typeface="Century"/>
              </a:rPr>
              <a:t>What are the EDA steps in cleaning the dataset.</a:t>
            </a:r>
            <a:endParaRPr b="0" lang="en-US" sz="23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000000"/>
                </a:solidFill>
                <a:latin typeface="Century"/>
              </a:rPr>
              <a:t>Overall analysis on the problem.</a:t>
            </a:r>
            <a:endParaRPr b="0" lang="en-US" sz="23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000000"/>
                </a:solidFill>
                <a:latin typeface="Century"/>
              </a:rPr>
              <a:t>Model building from the cleaned dataset.</a:t>
            </a:r>
            <a:endParaRPr b="0" lang="en-US" sz="2300" spc="-1" strike="noStrike">
              <a:solidFill>
                <a:srgbClr val="000000"/>
              </a:solidFill>
              <a:latin typeface="Arial"/>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000000"/>
                </a:solidFill>
                <a:latin typeface="Century"/>
              </a:rPr>
              <a:t>Saving the best model.</a:t>
            </a:r>
            <a:endParaRPr b="0" lang="en-US" sz="2300" spc="-1" strike="noStrike">
              <a:solidFill>
                <a:srgbClr val="000000"/>
              </a:solidFill>
              <a:latin typeface="Arial"/>
            </a:endParaRPr>
          </a:p>
          <a:p>
            <a:pPr>
              <a:lnSpc>
                <a:spcPct val="100000"/>
              </a:lnSpc>
              <a:spcBef>
                <a:spcPts val="601"/>
              </a:spcBef>
              <a:tabLst>
                <a:tab algn="l" pos="0"/>
              </a:tabLst>
            </a:pPr>
            <a:endParaRPr b="0" lang="en-US" sz="23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609480" y="320040"/>
            <a:ext cx="9655560" cy="1142640"/>
          </a:xfrm>
          <a:prstGeom prst="rect">
            <a:avLst/>
          </a:prstGeom>
          <a:noFill/>
          <a:ln w="0">
            <a:noFill/>
          </a:ln>
        </p:spPr>
        <p:txBody>
          <a:bodyPr lIns="45720" rIns="45720" tIns="0" bIns="0" anchor="b">
            <a:noAutofit/>
          </a:bodyPr>
          <a:p>
            <a:pPr>
              <a:lnSpc>
                <a:spcPct val="100000"/>
              </a:lnSpc>
            </a:pPr>
            <a:r>
              <a:rPr b="1" lang="en-IN" sz="3600" spc="-1" strike="noStrike" cap="all">
                <a:solidFill>
                  <a:srgbClr val="cf6da4"/>
                </a:solidFill>
                <a:latin typeface="Arial"/>
              </a:rPr>
              <a:t>Problem Statement:</a:t>
            </a:r>
            <a:endParaRPr b="0" lang="en-US" sz="3600" spc="-1" strike="noStrike">
              <a:solidFill>
                <a:srgbClr val="000000"/>
              </a:solidFill>
              <a:latin typeface="Arial"/>
            </a:endParaRPr>
          </a:p>
        </p:txBody>
      </p:sp>
      <p:sp>
        <p:nvSpPr>
          <p:cNvPr id="224" name="TextShape 2"/>
          <p:cNvSpPr txBox="1"/>
          <p:nvPr/>
        </p:nvSpPr>
        <p:spPr>
          <a:xfrm>
            <a:off x="609480" y="1600200"/>
            <a:ext cx="5398920" cy="4112280"/>
          </a:xfrm>
          <a:prstGeom prst="rect">
            <a:avLst/>
          </a:prstGeom>
          <a:solidFill>
            <a:srgbClr val="ffffff"/>
          </a:solidFill>
          <a:ln w="55080">
            <a:solidFill>
              <a:srgbClr val="bc77cd"/>
            </a:solidFill>
            <a:round/>
          </a:ln>
        </p:spPr>
        <p:txBody>
          <a:bodyPr lIns="90000" rIns="90000" tIns="45000" bIns="45000">
            <a:normAutofit fontScale="50000"/>
          </a:bodyPr>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Century"/>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b="0" lang="en-US" sz="2800" spc="-1" strike="noStrike">
              <a:solidFill>
                <a:srgbClr val="000000"/>
              </a:solidFill>
              <a:latin typeface="Arial"/>
            </a:endParaRPr>
          </a:p>
          <a:p>
            <a:pPr>
              <a:lnSpc>
                <a:spcPct val="100000"/>
              </a:lnSpc>
              <a:spcBef>
                <a:spcPts val="601"/>
              </a:spcBef>
            </a:pPr>
            <a:endParaRPr b="0" lang="en-US" sz="2800" spc="-1" strike="noStrike">
              <a:solidFill>
                <a:srgbClr val="000000"/>
              </a:solidFill>
              <a:latin typeface="Arial"/>
            </a:endParaRPr>
          </a:p>
        </p:txBody>
      </p:sp>
      <p:pic>
        <p:nvPicPr>
          <p:cNvPr id="225" name="Content Placeholder 4" descr=""/>
          <p:cNvPicPr/>
          <p:nvPr/>
        </p:nvPicPr>
        <p:blipFill>
          <a:blip r:embed="rId1"/>
          <a:stretch/>
        </p:blipFill>
        <p:spPr>
          <a:xfrm>
            <a:off x="6261840" y="1600200"/>
            <a:ext cx="4249080" cy="3807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609480" y="320040"/>
            <a:ext cx="9655560" cy="114264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Problem Understanding:</a:t>
            </a:r>
            <a:endParaRPr b="0" lang="en-US" sz="4000" spc="-1" strike="noStrike">
              <a:solidFill>
                <a:srgbClr val="000000"/>
              </a:solidFill>
              <a:latin typeface="Arial"/>
            </a:endParaRPr>
          </a:p>
        </p:txBody>
      </p:sp>
      <p:sp>
        <p:nvSpPr>
          <p:cNvPr id="227" name="TextShape 2"/>
          <p:cNvSpPr txBox="1"/>
          <p:nvPr/>
        </p:nvSpPr>
        <p:spPr>
          <a:xfrm>
            <a:off x="609480" y="1711800"/>
            <a:ext cx="5242320" cy="3966840"/>
          </a:xfrm>
          <a:prstGeom prst="rect">
            <a:avLst/>
          </a:prstGeom>
          <a:solidFill>
            <a:srgbClr val="ffffff"/>
          </a:solidFill>
          <a:ln w="55080">
            <a:solidFill>
              <a:srgbClr val="bc77cd"/>
            </a:solidFill>
            <a:round/>
          </a:ln>
        </p:spPr>
        <p:txBody>
          <a:bodyPr lIns="90000" rIns="90000" tIns="45000" bIns="45000">
            <a:normAutofit/>
          </a:bodyPr>
          <a:p>
            <a:pPr marL="274320" indent="-273960">
              <a:lnSpc>
                <a:spcPct val="100000"/>
              </a:lnSpc>
              <a:spcBef>
                <a:spcPts val="601"/>
              </a:spcBef>
              <a:buClr>
                <a:srgbClr val="b13f9a"/>
              </a:buClr>
              <a:buSzPct val="73000"/>
              <a:buFont typeface="Wingdings 2" charset="2"/>
              <a:buChar char=""/>
            </a:pPr>
            <a:r>
              <a:rPr b="0" lang="en-IN" sz="2000" spc="-1" strike="noStrike">
                <a:solidFill>
                  <a:srgbClr val="000000"/>
                </a:solidFill>
                <a:latin typeface="Century"/>
                <a:ea typeface="Calibri"/>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endParaRPr b="0" lang="en-US" sz="2000" spc="-1" strike="noStrike">
              <a:solidFill>
                <a:srgbClr val="000000"/>
              </a:solidFill>
              <a:latin typeface="Arial"/>
            </a:endParaRPr>
          </a:p>
          <a:p>
            <a:pPr>
              <a:lnSpc>
                <a:spcPct val="100000"/>
              </a:lnSpc>
              <a:spcBef>
                <a:spcPts val="601"/>
              </a:spcBef>
            </a:pPr>
            <a:endParaRPr b="0" lang="en-US" sz="2000" spc="-1" strike="noStrike">
              <a:solidFill>
                <a:srgbClr val="000000"/>
              </a:solidFill>
              <a:latin typeface="Arial"/>
            </a:endParaRPr>
          </a:p>
        </p:txBody>
      </p:sp>
      <p:pic>
        <p:nvPicPr>
          <p:cNvPr id="228" name="Content Placeholder 7" descr=""/>
          <p:cNvPicPr/>
          <p:nvPr/>
        </p:nvPicPr>
        <p:blipFill>
          <a:blip r:embed="rId1"/>
          <a:stretch/>
        </p:blipFill>
        <p:spPr>
          <a:xfrm>
            <a:off x="6095880" y="1711800"/>
            <a:ext cx="4276800" cy="3714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What is RATING PREDICTION?</a:t>
            </a:r>
            <a:endParaRPr b="0" lang="en-US" sz="4000" spc="-1" strike="noStrike">
              <a:solidFill>
                <a:srgbClr val="000000"/>
              </a:solidFill>
              <a:latin typeface="Arial"/>
            </a:endParaRPr>
          </a:p>
        </p:txBody>
      </p:sp>
      <p:sp>
        <p:nvSpPr>
          <p:cNvPr id="230" name="TextShape 2"/>
          <p:cNvSpPr txBox="1"/>
          <p:nvPr/>
        </p:nvSpPr>
        <p:spPr>
          <a:xfrm>
            <a:off x="609480" y="1609560"/>
            <a:ext cx="9651600" cy="4638600"/>
          </a:xfrm>
          <a:prstGeom prst="rect">
            <a:avLst/>
          </a:prstGeom>
          <a:solidFill>
            <a:srgbClr val="ffffff"/>
          </a:solidFill>
          <a:ln w="55080">
            <a:solidFill>
              <a:srgbClr val="bc77cd"/>
            </a:solidFill>
            <a:round/>
          </a:ln>
        </p:spPr>
        <p:txBody>
          <a:bodyPr lIns="90000" rIns="90000" tIns="45000" bIns="45000">
            <a:normAutofit/>
          </a:bodyPr>
          <a:p>
            <a:pPr marL="274320" indent="-273960">
              <a:lnSpc>
                <a:spcPct val="100000"/>
              </a:lnSpc>
              <a:spcBef>
                <a:spcPts val="601"/>
              </a:spcBef>
              <a:buClr>
                <a:srgbClr val="b13f9a"/>
              </a:buClr>
              <a:buSzPct val="73000"/>
              <a:buFont typeface="Wingdings 2" charset="2"/>
              <a:buChar char=""/>
            </a:pPr>
            <a:r>
              <a:rPr b="0" lang="en-US" sz="2000" spc="-1" strike="noStrike">
                <a:solidFill>
                  <a:srgbClr val="202124"/>
                </a:solidFill>
                <a:latin typeface="Century"/>
              </a:rPr>
              <a:t>Rating prediction is a </a:t>
            </a:r>
            <a:r>
              <a:rPr b="1" lang="en-US" sz="2000" spc="-1" strike="noStrike">
                <a:solidFill>
                  <a:srgbClr val="202124"/>
                </a:solidFill>
                <a:latin typeface="Century"/>
              </a:rPr>
              <a:t>well-known recommendation task aiming to predict a user's rating for those items which were not rated yet by her</a:t>
            </a:r>
            <a:r>
              <a:rPr b="0" lang="en-US" sz="2000" spc="-1" strike="noStrike">
                <a:solidFill>
                  <a:srgbClr val="202124"/>
                </a:solidFill>
                <a:latin typeface="Century"/>
              </a:rPr>
              <a:t>. Predictions are computed from users' explicit feedback, i.e. their ratings provided on some items in the past.</a:t>
            </a:r>
            <a:endParaRPr b="0" lang="en-US" sz="2000" spc="-1" strike="noStrike">
              <a:solidFill>
                <a:srgbClr val="000000"/>
              </a:solidFill>
              <a:latin typeface="Arial"/>
            </a:endParaRPr>
          </a:p>
          <a:p>
            <a:pPr>
              <a:lnSpc>
                <a:spcPct val="100000"/>
              </a:lnSpc>
              <a:spcBef>
                <a:spcPts val="601"/>
              </a:spcBef>
              <a:tabLst>
                <a:tab algn="l" pos="0"/>
              </a:tabLst>
            </a:pPr>
            <a:endParaRPr b="0" lang="en-US" sz="2000" spc="-1" strike="noStrike">
              <a:solidFill>
                <a:srgbClr val="000000"/>
              </a:solidFill>
              <a:latin typeface="Arial"/>
            </a:endParaRPr>
          </a:p>
        </p:txBody>
      </p:sp>
      <p:pic>
        <p:nvPicPr>
          <p:cNvPr id="231" name="Picture 5" descr=""/>
          <p:cNvPicPr/>
          <p:nvPr/>
        </p:nvPicPr>
        <p:blipFill>
          <a:blip r:embed="rId1"/>
          <a:stretch/>
        </p:blipFill>
        <p:spPr>
          <a:xfrm>
            <a:off x="1550160" y="3176280"/>
            <a:ext cx="7603920" cy="2971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IN" sz="3400" spc="-1" strike="noStrike" cap="all">
                <a:solidFill>
                  <a:srgbClr val="cf6da4"/>
                </a:solidFill>
                <a:latin typeface="Arial"/>
              </a:rPr>
              <a:t>Importance of Malignant Comment Classifier.</a:t>
            </a:r>
            <a:endParaRPr b="0" lang="en-US" sz="3400" spc="-1" strike="noStrike">
              <a:solidFill>
                <a:srgbClr val="000000"/>
              </a:solidFill>
              <a:latin typeface="Arial"/>
            </a:endParaRPr>
          </a:p>
        </p:txBody>
      </p:sp>
      <p:sp>
        <p:nvSpPr>
          <p:cNvPr id="233" name="TextShape 2"/>
          <p:cNvSpPr txBox="1"/>
          <p:nvPr/>
        </p:nvSpPr>
        <p:spPr>
          <a:xfrm>
            <a:off x="609480" y="1609560"/>
            <a:ext cx="9651600" cy="4638600"/>
          </a:xfrm>
          <a:prstGeom prst="rect">
            <a:avLst/>
          </a:prstGeom>
          <a:solidFill>
            <a:srgbClr val="ffffff"/>
          </a:solidFill>
          <a:ln w="55080">
            <a:solidFill>
              <a:srgbClr val="bc77cd"/>
            </a:solidFill>
            <a:round/>
          </a:ln>
        </p:spPr>
        <p:txBody>
          <a:bodyPr lIns="90000" rIns="90000" tIns="45000" bIns="45000">
            <a:normAutofit/>
          </a:bodyPr>
          <a:p>
            <a:pPr marL="274320" indent="-273960">
              <a:lnSpc>
                <a:spcPct val="100000"/>
              </a:lnSpc>
              <a:spcBef>
                <a:spcPts val="601"/>
              </a:spcBef>
              <a:buClr>
                <a:srgbClr val="b13f9a"/>
              </a:buClr>
              <a:buSzPct val="73000"/>
              <a:buFont typeface="Wingdings 2" charset="2"/>
              <a:buChar char=""/>
            </a:pPr>
            <a:r>
              <a:rPr b="0" lang="en-IN" sz="2000" spc="-1" strike="noStrike">
                <a:solidFill>
                  <a:srgbClr val="000000"/>
                </a:solidFill>
                <a:latin typeface="Century"/>
                <a:ea typeface="Calibri"/>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b="0" lang="en-US"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43200"/>
            <a:ext cx="9969120" cy="852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cf6da4"/>
                </a:solidFill>
                <a:latin typeface="Arial"/>
              </a:rPr>
              <a:t>Data Analysis and Model Building Flowchart</a:t>
            </a:r>
            <a:endParaRPr b="0" lang="en-IN" sz="3200" spc="-1" strike="noStrike">
              <a:latin typeface="Arial"/>
            </a:endParaRPr>
          </a:p>
          <a:p>
            <a:pPr>
              <a:lnSpc>
                <a:spcPct val="100000"/>
              </a:lnSpc>
            </a:pPr>
            <a:endParaRPr b="0" lang="en-IN" sz="3200" spc="-1" strike="noStrike">
              <a:latin typeface="Arial"/>
            </a:endParaRPr>
          </a:p>
        </p:txBody>
      </p:sp>
      <p:sp>
        <p:nvSpPr>
          <p:cNvPr id="235" name="CustomShape 2"/>
          <p:cNvSpPr/>
          <p:nvPr/>
        </p:nvSpPr>
        <p:spPr>
          <a:xfrm>
            <a:off x="375840" y="716400"/>
            <a:ext cx="212292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Import Libraries</a:t>
            </a:r>
            <a:endParaRPr b="0" lang="en-IN" sz="1800" spc="-1" strike="noStrike">
              <a:latin typeface="Arial"/>
            </a:endParaRPr>
          </a:p>
        </p:txBody>
      </p:sp>
      <p:sp>
        <p:nvSpPr>
          <p:cNvPr id="236" name="CustomShape 3"/>
          <p:cNvSpPr/>
          <p:nvPr/>
        </p:nvSpPr>
        <p:spPr>
          <a:xfrm>
            <a:off x="3222720" y="1097640"/>
            <a:ext cx="633960" cy="456840"/>
          </a:xfrm>
          <a:prstGeom prst="right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37" name="CustomShape 4"/>
          <p:cNvSpPr/>
          <p:nvPr/>
        </p:nvSpPr>
        <p:spPr>
          <a:xfrm>
            <a:off x="4413960" y="730800"/>
            <a:ext cx="212292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Import Dataset</a:t>
            </a:r>
            <a:endParaRPr b="0" lang="en-IN" sz="1800" spc="-1" strike="noStrike">
              <a:latin typeface="Arial"/>
            </a:endParaRPr>
          </a:p>
        </p:txBody>
      </p:sp>
      <p:sp>
        <p:nvSpPr>
          <p:cNvPr id="238" name="CustomShape 5"/>
          <p:cNvSpPr/>
          <p:nvPr/>
        </p:nvSpPr>
        <p:spPr>
          <a:xfrm>
            <a:off x="7006680" y="1082880"/>
            <a:ext cx="667440" cy="456840"/>
          </a:xfrm>
          <a:prstGeom prst="right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39" name="CustomShape 6"/>
          <p:cNvSpPr/>
          <p:nvPr/>
        </p:nvSpPr>
        <p:spPr>
          <a:xfrm>
            <a:off x="3179880" y="5531760"/>
            <a:ext cx="667440" cy="456840"/>
          </a:xfrm>
          <a:prstGeom prst="right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40" name="CustomShape 7"/>
          <p:cNvSpPr/>
          <p:nvPr/>
        </p:nvSpPr>
        <p:spPr>
          <a:xfrm>
            <a:off x="4342680" y="282060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TF-IDF Vectorizer</a:t>
            </a:r>
            <a:endParaRPr b="0" lang="en-IN" sz="1800" spc="-1" strike="noStrike">
              <a:latin typeface="Arial"/>
            </a:endParaRPr>
          </a:p>
        </p:txBody>
      </p:sp>
      <p:sp>
        <p:nvSpPr>
          <p:cNvPr id="241" name="CustomShape 8"/>
          <p:cNvSpPr/>
          <p:nvPr/>
        </p:nvSpPr>
        <p:spPr>
          <a:xfrm>
            <a:off x="8162640" y="73080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Visualizations</a:t>
            </a:r>
            <a:endParaRPr b="0" lang="en-IN" sz="1800" spc="-1" strike="noStrike">
              <a:latin typeface="Arial"/>
            </a:endParaRPr>
          </a:p>
          <a:p>
            <a:pPr algn="ctr">
              <a:lnSpc>
                <a:spcPct val="100000"/>
              </a:lnSpc>
            </a:pPr>
            <a:r>
              <a:rPr b="1" lang="en-US" sz="1800" spc="-1" strike="noStrike">
                <a:solidFill>
                  <a:srgbClr val="000000"/>
                </a:solidFill>
                <a:latin typeface="Century"/>
                <a:ea typeface="Microsoft Sans Serif"/>
              </a:rPr>
              <a:t>(EDA)</a:t>
            </a:r>
            <a:endParaRPr b="0" lang="en-IN" sz="1800" spc="-1" strike="noStrike">
              <a:latin typeface="Arial"/>
            </a:endParaRPr>
          </a:p>
        </p:txBody>
      </p:sp>
      <p:sp>
        <p:nvSpPr>
          <p:cNvPr id="242" name="CustomShape 9"/>
          <p:cNvSpPr/>
          <p:nvPr/>
        </p:nvSpPr>
        <p:spPr>
          <a:xfrm>
            <a:off x="7006680" y="3231360"/>
            <a:ext cx="667440" cy="456840"/>
          </a:xfrm>
          <a:prstGeom prst="left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43" name="CustomShape 10"/>
          <p:cNvSpPr/>
          <p:nvPr/>
        </p:nvSpPr>
        <p:spPr>
          <a:xfrm>
            <a:off x="8169840" y="280008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NLTK Text Pre-Processing</a:t>
            </a:r>
            <a:endParaRPr b="0" lang="en-IN" sz="1800" spc="-1" strike="noStrike">
              <a:latin typeface="Arial"/>
            </a:endParaRPr>
          </a:p>
        </p:txBody>
      </p:sp>
      <p:sp>
        <p:nvSpPr>
          <p:cNvPr id="244" name="CustomShape 11"/>
          <p:cNvSpPr/>
          <p:nvPr/>
        </p:nvSpPr>
        <p:spPr>
          <a:xfrm>
            <a:off x="3222720" y="3231360"/>
            <a:ext cx="633960" cy="456840"/>
          </a:xfrm>
          <a:prstGeom prst="left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45" name="CustomShape 12"/>
          <p:cNvSpPr/>
          <p:nvPr/>
        </p:nvSpPr>
        <p:spPr>
          <a:xfrm>
            <a:off x="1240560" y="4450320"/>
            <a:ext cx="457920" cy="457560"/>
          </a:xfrm>
          <a:prstGeom prst="down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46" name="CustomShape 13"/>
          <p:cNvSpPr/>
          <p:nvPr/>
        </p:nvSpPr>
        <p:spPr>
          <a:xfrm>
            <a:off x="9041040" y="2145960"/>
            <a:ext cx="457920" cy="457560"/>
          </a:xfrm>
          <a:prstGeom prst="down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47" name="CustomShape 14"/>
          <p:cNvSpPr/>
          <p:nvPr/>
        </p:nvSpPr>
        <p:spPr>
          <a:xfrm>
            <a:off x="385200" y="285012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Data Balancing</a:t>
            </a:r>
            <a:endParaRPr b="0" lang="en-IN" sz="1800" spc="-1" strike="noStrike">
              <a:latin typeface="Arial"/>
            </a:endParaRPr>
          </a:p>
        </p:txBody>
      </p:sp>
      <p:sp>
        <p:nvSpPr>
          <p:cNvPr id="248" name="CustomShape 15"/>
          <p:cNvSpPr/>
          <p:nvPr/>
        </p:nvSpPr>
        <p:spPr>
          <a:xfrm>
            <a:off x="7148880" y="5554800"/>
            <a:ext cx="667440" cy="456840"/>
          </a:xfrm>
          <a:prstGeom prst="rightArrow">
            <a:avLst>
              <a:gd name="adj1" fmla="val 50000"/>
              <a:gd name="adj2" fmla="val 50000"/>
            </a:avLst>
          </a:prstGeom>
          <a:solidFill>
            <a:srgbClr val="000000"/>
          </a:solidFill>
          <a:ln>
            <a:solidFill>
              <a:srgbClr val="5d5d5d"/>
            </a:solidFill>
            <a:round/>
          </a:ln>
        </p:spPr>
        <p:style>
          <a:lnRef idx="2">
            <a:schemeClr val="dk1">
              <a:shade val="50000"/>
            </a:schemeClr>
          </a:lnRef>
          <a:fillRef idx="1">
            <a:schemeClr val="dk1"/>
          </a:fillRef>
          <a:effectRef idx="0">
            <a:schemeClr val="dk1"/>
          </a:effectRef>
          <a:fontRef idx="minor"/>
        </p:style>
      </p:sp>
      <p:sp>
        <p:nvSpPr>
          <p:cNvPr id="249" name="CustomShape 16"/>
          <p:cNvSpPr/>
          <p:nvPr/>
        </p:nvSpPr>
        <p:spPr>
          <a:xfrm>
            <a:off x="375840" y="516456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Model Building</a:t>
            </a:r>
            <a:endParaRPr b="0" lang="en-IN" sz="1800" spc="-1" strike="noStrike">
              <a:latin typeface="Arial"/>
            </a:endParaRPr>
          </a:p>
        </p:txBody>
      </p:sp>
      <p:sp>
        <p:nvSpPr>
          <p:cNvPr id="250" name="CustomShape 17"/>
          <p:cNvSpPr/>
          <p:nvPr/>
        </p:nvSpPr>
        <p:spPr>
          <a:xfrm>
            <a:off x="4413960" y="516456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Hyper Parameter Tuning</a:t>
            </a:r>
            <a:endParaRPr b="0" lang="en-IN" sz="1800" spc="-1" strike="noStrike">
              <a:latin typeface="Arial"/>
            </a:endParaRPr>
          </a:p>
        </p:txBody>
      </p:sp>
      <p:sp>
        <p:nvSpPr>
          <p:cNvPr id="251" name="CustomShape 18"/>
          <p:cNvSpPr/>
          <p:nvPr/>
        </p:nvSpPr>
        <p:spPr>
          <a:xfrm>
            <a:off x="8226360" y="5164560"/>
            <a:ext cx="2168640" cy="1218960"/>
          </a:xfrm>
          <a:prstGeom prst="flowChartAlternateProcess">
            <a:avLst/>
          </a:prstGeom>
          <a:gradFill rotWithShape="0">
            <a:gsLst>
              <a:gs pos="0">
                <a:srgbClr val="f9b83f"/>
              </a:gs>
              <a:gs pos="100000">
                <a:srgbClr val="fbd388"/>
              </a:gs>
            </a:gsLst>
            <a:lin ang="16200000"/>
          </a:gradFill>
          <a:ln w="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entury"/>
                <a:ea typeface="Microsoft Sans Serif"/>
              </a:rPr>
              <a:t>Saving the model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09480" y="320040"/>
            <a:ext cx="9651600" cy="1142640"/>
          </a:xfrm>
          <a:prstGeom prst="rect">
            <a:avLst/>
          </a:prstGeom>
          <a:noFill/>
          <a:ln w="0">
            <a:noFill/>
          </a:ln>
        </p:spPr>
        <p:txBody>
          <a:bodyPr lIns="45720" rIns="45720" tIns="0" bIns="0" anchor="b">
            <a:normAutofit/>
          </a:bodyPr>
          <a:p>
            <a:pPr>
              <a:lnSpc>
                <a:spcPct val="100000"/>
              </a:lnSpc>
            </a:pPr>
            <a:r>
              <a:rPr b="1" lang="en-IN" sz="4000" spc="-1" strike="noStrike" cap="all">
                <a:solidFill>
                  <a:srgbClr val="cf6da4"/>
                </a:solidFill>
                <a:latin typeface="Arial"/>
              </a:rPr>
              <a:t>Exploratory Data Analysis:</a:t>
            </a:r>
            <a:endParaRPr b="0" lang="en-US" sz="4000" spc="-1" strike="noStrike">
              <a:solidFill>
                <a:srgbClr val="000000"/>
              </a:solidFill>
              <a:latin typeface="Arial"/>
            </a:endParaRPr>
          </a:p>
        </p:txBody>
      </p:sp>
      <p:sp>
        <p:nvSpPr>
          <p:cNvPr id="253" name="TextShape 2"/>
          <p:cNvSpPr txBox="1"/>
          <p:nvPr/>
        </p:nvSpPr>
        <p:spPr>
          <a:xfrm>
            <a:off x="609480" y="1609560"/>
            <a:ext cx="9804960" cy="4928040"/>
          </a:xfrm>
          <a:prstGeom prst="rect">
            <a:avLst/>
          </a:prstGeom>
          <a:solidFill>
            <a:srgbClr val="ffffff"/>
          </a:solidFill>
          <a:ln w="55080">
            <a:solidFill>
              <a:srgbClr val="bc77cd"/>
            </a:solidFill>
            <a:round/>
          </a:ln>
        </p:spPr>
        <p:txBody>
          <a:bodyPr lIns="90000" rIns="90000" tIns="45000" bIns="45000">
            <a:normAutofit fontScale="94000"/>
          </a:bodyPr>
          <a:p>
            <a:pPr marL="343080" indent="-342720">
              <a:lnSpc>
                <a:spcPct val="107000"/>
              </a:lnSpc>
              <a:spcBef>
                <a:spcPts val="601"/>
              </a:spcBef>
              <a:buClr>
                <a:srgbClr val="b13f9a"/>
              </a:buClr>
              <a:buSzPct val="73000"/>
              <a:buFont typeface="Wingdings" charset="2"/>
              <a:buChar char=""/>
            </a:pPr>
            <a:r>
              <a:rPr b="0" lang="en-IN" sz="2000" spc="-1" strike="noStrike">
                <a:solidFill>
                  <a:srgbClr val="000000"/>
                </a:solidFill>
                <a:latin typeface="Century"/>
                <a:ea typeface="Calibri"/>
              </a:rPr>
              <a:t>Importing necessary libraries and loading dataset as a data frame.</a:t>
            </a:r>
            <a:endParaRPr b="0" lang="en-US" sz="20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000" spc="-1" strike="noStrike">
                <a:solidFill>
                  <a:srgbClr val="000000"/>
                </a:solidFill>
                <a:latin typeface="Century"/>
                <a:ea typeface="Calibri"/>
              </a:rPr>
              <a:t>Checked some statistical information like shape, number of unique values present, info, null values, value counts etc.</a:t>
            </a:r>
            <a:endParaRPr b="0" lang="en-US" sz="20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000" spc="-1" strike="noStrike">
                <a:solidFill>
                  <a:srgbClr val="000000"/>
                </a:solidFill>
                <a:latin typeface="Century"/>
                <a:ea typeface="Calibri"/>
              </a:rPr>
              <a:t>Checked for null values and I replaced those null values using imputation method. And removed Unnamed: 0.</a:t>
            </a:r>
            <a:endParaRPr b="0" lang="en-US" sz="20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000" spc="-1" strike="noStrike">
                <a:solidFill>
                  <a:srgbClr val="000000"/>
                </a:solidFill>
                <a:latin typeface="Century"/>
                <a:ea typeface="Calibri"/>
              </a:rPr>
              <a:t>Visualized each feature using seaborn and matplotlib libraries by plotting distribution plot and wordcloud for each ratings.</a:t>
            </a:r>
            <a:endParaRPr b="0" lang="en-US" sz="2000" spc="-1" strike="noStrike">
              <a:solidFill>
                <a:srgbClr val="000000"/>
              </a:solidFill>
              <a:latin typeface="Arial"/>
            </a:endParaRPr>
          </a:p>
          <a:p>
            <a:pPr marL="343080" indent="-342720">
              <a:lnSpc>
                <a:spcPct val="107000"/>
              </a:lnSpc>
              <a:spcBef>
                <a:spcPts val="601"/>
              </a:spcBef>
              <a:buClr>
                <a:srgbClr val="b13f9a"/>
              </a:buClr>
              <a:buSzPct val="73000"/>
              <a:buFont typeface="Wingdings" charset="2"/>
              <a:buChar char=""/>
            </a:pPr>
            <a:r>
              <a:rPr b="0" lang="en-IN" sz="2000" spc="-1" strike="noStrike">
                <a:solidFill>
                  <a:srgbClr val="000000"/>
                </a:solidFill>
                <a:latin typeface="Century"/>
                <a:ea typeface="Calibri"/>
              </a:rPr>
              <a:t>Done text pre-processing techniques like Removing Punctuations and other special characters, Splitting the comments into individual words, Removing Stop Words, Stemming and Lemmatization.</a:t>
            </a:r>
            <a:endParaRPr b="0" lang="en-US" sz="2000" spc="-1" strike="noStrike">
              <a:solidFill>
                <a:srgbClr val="000000"/>
              </a:solidFill>
              <a:latin typeface="Arial"/>
            </a:endParaRPr>
          </a:p>
          <a:p>
            <a:pPr marL="343080" indent="-342720">
              <a:lnSpc>
                <a:spcPct val="107000"/>
              </a:lnSpc>
              <a:spcBef>
                <a:spcPts val="601"/>
              </a:spcBef>
              <a:spcAft>
                <a:spcPts val="799"/>
              </a:spcAft>
              <a:buClr>
                <a:srgbClr val="b13f9a"/>
              </a:buClr>
              <a:buSzPct val="73000"/>
              <a:buFont typeface="Wingdings" charset="2"/>
              <a:buChar char=""/>
            </a:pPr>
            <a:r>
              <a:rPr b="0" lang="en-IN" sz="2000" spc="-1" strike="noStrike">
                <a:solidFill>
                  <a:srgbClr val="000000"/>
                </a:solidFill>
                <a:latin typeface="Century"/>
                <a:ea typeface="Calibri"/>
              </a:rPr>
              <a:t> </a:t>
            </a:r>
            <a:r>
              <a:rPr b="0" lang="en-IN" sz="2000" spc="-1" strike="noStrike">
                <a:solidFill>
                  <a:srgbClr val="000000"/>
                </a:solidFill>
                <a:latin typeface="Century"/>
                <a:ea typeface="Calibri"/>
              </a:rPr>
              <a:t>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TF(t*d)*IDF(t,d) </a:t>
            </a:r>
            <a:endParaRPr b="0" lang="en-US" sz="2000" spc="-1" strike="noStrike">
              <a:solidFill>
                <a:srgbClr val="000000"/>
              </a:solidFill>
              <a:latin typeface="Arial"/>
            </a:endParaRPr>
          </a:p>
          <a:p>
            <a:pPr>
              <a:lnSpc>
                <a:spcPct val="100000"/>
              </a:lnSpc>
              <a:spcBef>
                <a:spcPts val="601"/>
              </a:spcBef>
            </a:pPr>
            <a:endParaRPr b="0" lang="en-US"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Celebration design slides presentation</Template>
  <TotalTime>178</TotalTime>
  <Application>LibreOffice/7.0.6.2$Windows_X86_64 LibreOffice_project/144abb84a525d8e30c9dbbefa69cbbf2d8d4ae3b</Application>
  <AppVersion>15.0000</AppVersion>
  <Words>1542</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2021-12-26T08:24:41Z</dcterms:created>
  <dc:creator>Pooja gowda</dc:creator>
  <dc:description/>
  <dc:language>en-IN</dc:language>
  <cp:lastModifiedBy/>
  <dcterms:modified xsi:type="dcterms:W3CDTF">2022-04-15T13:00:29Z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lications">
    <vt:lpwstr/>
  </property>
  <property fmtid="{D5CDD505-2E9C-101B-9397-08002B2CF9AE}" pid="3" name="CampaignTags">
    <vt:lpwstr/>
  </property>
  <property fmtid="{D5CDD505-2E9C-101B-9397-08002B2CF9AE}" pid="4" name="CategoryTags">
    <vt:lpwstr/>
  </property>
  <property fmtid="{D5CDD505-2E9C-101B-9397-08002B2CF9AE}" pid="5" name="ContentTypeId">
    <vt:lpwstr>0x010100AA3F7D94069FF64A86F7DFF56D60E3BE</vt:lpwstr>
  </property>
  <property fmtid="{D5CDD505-2E9C-101B-9397-08002B2CF9AE}" pid="6" name="FeatureTags">
    <vt:lpwstr/>
  </property>
  <property fmtid="{D5CDD505-2E9C-101B-9397-08002B2CF9AE}" pid="7" name="HiddenCategoryTags">
    <vt:lpwstr/>
  </property>
  <property fmtid="{D5CDD505-2E9C-101B-9397-08002B2CF9AE}" pid="8" name="InternalTags">
    <vt:lpwstr/>
  </property>
  <property fmtid="{D5CDD505-2E9C-101B-9397-08002B2CF9AE}" pid="9" name="LocalizationTags">
    <vt:lpwstr/>
  </property>
  <property fmtid="{D5CDD505-2E9C-101B-9397-08002B2CF9AE}" pid="10" name="Order">
    <vt:r8>74062000</vt:r8>
  </property>
  <property fmtid="{D5CDD505-2E9C-101B-9397-08002B2CF9AE}" pid="11" name="PresentationFormat">
    <vt:lpwstr>Custom</vt:lpwstr>
  </property>
  <property fmtid="{D5CDD505-2E9C-101B-9397-08002B2CF9AE}" pid="12" name="ScenarioTags">
    <vt:lpwstr/>
  </property>
  <property fmtid="{D5CDD505-2E9C-101B-9397-08002B2CF9AE}" pid="13" name="Slides">
    <vt:i4>23</vt:i4>
  </property>
</Properties>
</file>