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jana-jpg454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Sanjana Hazare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Malla Reddy University,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198C5-2C7B-3D11-2D1E-2824D42F9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892219"/>
            <a:ext cx="112005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future scope of the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is promising,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numerous opportunities for expansion and enhancement. It can incorporate advanced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 to further strengthen data security, integrate real-time communication applications,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extend to other media types like audio, video, and text for broader use cases. Future work could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explore the development of steganalysis tools for detecting hidden data, as well as leveraging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machine learning to improve the embedding and extraction processes. Additionally, combining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 with blockchain could provide a more secure and tamper-proof data storage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this technology into IoT devices could also offer a new level of privacy and security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connected systems, highlighting the vast potential for this project to evolve and adapt to emerging needs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today's digital world, securing sensitive information from unauthorized access is a critical challenge. Traditional encryption techniques, while effective, often leave visible traces that can attract unwanted attention. Steganography offers a more covert approach by embedding secret messages within multimedia files, making the communication undetectable. This project, </a:t>
            </a:r>
            <a:r>
              <a:rPr lang="en-US" sz="2400" b="1" dirty="0"/>
              <a:t>"Secure Data Hiding in Image Using Steganography,"</a:t>
            </a:r>
            <a:r>
              <a:rPr lang="en-US" sz="2400" dirty="0"/>
              <a:t> focuses on developing a system that allows users to hide a secret message inside an image by modifying pixel values while maintaining the image's visual integrity.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9D1EFC7-AAF8-BCA2-AA7D-1194A41A1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986" y="1015541"/>
            <a:ext cx="113825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Libraries: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file handling,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character manipulation.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also employs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 built-in dictionary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ASCII mapping and message encoding.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libraries collectively enable efficient image-based steganography and secure message retrieval.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Platforms Used: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IDLE Shell 3.12.2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Stego.py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OpenStego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CA3630-9E75-7C8B-BA8E-3DBF00899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158" y="1517578"/>
            <a:ext cx="113616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stands out due to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 pixel-level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 directly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embedding ASCII values into image pixels without significantly altering the visual appearance.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many steganography methods that use complex transformations or external encryption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libraries, this project leverages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pixel manipulation with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lightweight and efficient.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Additionally, the inclusion of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passcode-based authentication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an added layer of security,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restricting unauthorized access to the hidden message. The use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three RGB channels for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enhances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concealment while maintaining image quality. This minimalistic yet functional approach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the project unique offering a balance between security, simplicity, and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28542-D305-D3EB-3F02-B46984807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925" y="1537855"/>
            <a:ext cx="112261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benefit a variety of real-time users,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 government agencies and military organizations that require secure communication of sensitive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classified data. It can also serve cybersecurity professionals and corporations who need to protect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or confidential information. Additionally, journalists and activists working in restrictive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can use it to safely transmit data without fear of detection or censorship. Personal users seeking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ways to exchange private information and digital forensics teams investigating hidden data in digital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 would also find this technology valuable. Overall, the project addresses the growing need for discreet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secure data transmission in various sectors.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C5AF4-BFAE-5E2F-5AC2-CAEC84CCA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487281"/>
            <a:ext cx="3205527" cy="48704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C7A94-1A81-AC8F-FBB3-EA6B111B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02" y="1451637"/>
            <a:ext cx="6653558" cy="1977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EAB69A-73CD-9A92-95B7-06C415C68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908" y="3648185"/>
            <a:ext cx="5597011" cy="289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9B2AB-3EDD-E7FF-314E-32B32A856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976" y="1675231"/>
            <a:ext cx="115980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project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addresses the critical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of protecting sensitive information in a digital age where privacy and security are paramount. By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data within seemingly harmless images, it ensures that the hidden information remains undetectable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unauthorized parties, thus mitigating the risks of data interception and unauthorized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not only enhances security for communication across various sectors—such as government,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military, corporate, and personal use—but also offers a practical solution to maintaining confidentiality in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increasingly connected world. The project's effectiveness in providing both security and discretion establishes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as a valuable tool in safeguarding sensitive data against potential threats.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https://github.com/Sanjana-jpg454/AICTE-project.git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62</TotalTime>
  <Words>746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Sanjana Hazare</cp:lastModifiedBy>
  <cp:revision>27</cp:revision>
  <dcterms:created xsi:type="dcterms:W3CDTF">2021-05-26T16:50:10Z</dcterms:created>
  <dcterms:modified xsi:type="dcterms:W3CDTF">2025-02-20T06:02:16Z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