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385608-26BD-4FA0-8C71-687817D7B206}" type="doc">
      <dgm:prSet loTypeId="urn:microsoft.com/office/officeart/2005/8/layout/hProcess4" loCatId="process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6271C5BA-E8A5-420F-8453-DAE44FE6E5E8}">
      <dgm:prSet phldrT="[Text]" custT="1"/>
      <dgm:spPr/>
      <dgm:t>
        <a:bodyPr/>
        <a:lstStyle/>
        <a:p>
          <a:r>
            <a:rPr lang="en-GB" sz="1800" b="0" i="0" dirty="0"/>
            <a:t>Data Gathering &amp; Cleaning</a:t>
          </a:r>
          <a:endParaRPr lang="en-GB" sz="1800" b="0" dirty="0"/>
        </a:p>
      </dgm:t>
    </dgm:pt>
    <dgm:pt modelId="{4F49C7F8-D631-475A-9BCC-60F0220C22E5}" type="parTrans" cxnId="{6AAAB442-6647-40D2-BDCB-F61949D0B890}">
      <dgm:prSet/>
      <dgm:spPr/>
      <dgm:t>
        <a:bodyPr/>
        <a:lstStyle/>
        <a:p>
          <a:endParaRPr lang="en-GB"/>
        </a:p>
      </dgm:t>
    </dgm:pt>
    <dgm:pt modelId="{A3A23B9D-6DF1-4DDA-AE73-501E907EFBE7}" type="sibTrans" cxnId="{6AAAB442-6647-40D2-BDCB-F61949D0B890}">
      <dgm:prSet/>
      <dgm:spPr/>
      <dgm:t>
        <a:bodyPr/>
        <a:lstStyle/>
        <a:p>
          <a:endParaRPr lang="en-GB"/>
        </a:p>
      </dgm:t>
    </dgm:pt>
    <dgm:pt modelId="{EE5BDE03-FE9F-4B63-A0BA-0A622930B72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1" dirty="0"/>
            <a:t>Organize the data, ensuring its accuracy and completeness </a:t>
          </a:r>
          <a:endParaRPr lang="en-GB" sz="1200" i="1" dirty="0"/>
        </a:p>
      </dgm:t>
    </dgm:pt>
    <dgm:pt modelId="{6B9E2AD1-8F2C-4A99-A721-4AEF7669C87A}" type="parTrans" cxnId="{BF05E624-7315-4256-BCE2-4D15520EF369}">
      <dgm:prSet/>
      <dgm:spPr/>
      <dgm:t>
        <a:bodyPr/>
        <a:lstStyle/>
        <a:p>
          <a:endParaRPr lang="en-GB"/>
        </a:p>
      </dgm:t>
    </dgm:pt>
    <dgm:pt modelId="{46DA6D98-82E7-4E17-85F6-476DF694E55F}" type="sibTrans" cxnId="{BF05E624-7315-4256-BCE2-4D15520EF369}">
      <dgm:prSet/>
      <dgm:spPr/>
      <dgm:t>
        <a:bodyPr/>
        <a:lstStyle/>
        <a:p>
          <a:endParaRPr lang="en-GB"/>
        </a:p>
      </dgm:t>
    </dgm:pt>
    <dgm:pt modelId="{0530DAA0-86B6-4AB1-A593-89AABD27E13F}">
      <dgm:prSet phldrT="[Text]" custT="1"/>
      <dgm:spPr/>
      <dgm:t>
        <a:bodyPr/>
        <a:lstStyle/>
        <a:p>
          <a:r>
            <a:rPr lang="en-US" sz="1600" b="0" i="0"/>
            <a:t>Data Analysis &amp; Pattern Identification</a:t>
          </a:r>
          <a:endParaRPr lang="en-GB" sz="1600" b="0" dirty="0"/>
        </a:p>
      </dgm:t>
    </dgm:pt>
    <dgm:pt modelId="{4E0542F2-122E-4DEC-8912-730CDB14AF50}" type="parTrans" cxnId="{41F75638-C8C8-4E22-9F3F-E1C0B0F3693F}">
      <dgm:prSet/>
      <dgm:spPr/>
      <dgm:t>
        <a:bodyPr/>
        <a:lstStyle/>
        <a:p>
          <a:endParaRPr lang="en-GB"/>
        </a:p>
      </dgm:t>
    </dgm:pt>
    <dgm:pt modelId="{7F3C750C-4A43-4345-8B62-A72FB71D8E87}" type="sibTrans" cxnId="{41F75638-C8C8-4E22-9F3F-E1C0B0F3693F}">
      <dgm:prSet/>
      <dgm:spPr/>
      <dgm:t>
        <a:bodyPr/>
        <a:lstStyle/>
        <a:p>
          <a:endParaRPr lang="en-GB"/>
        </a:p>
      </dgm:t>
    </dgm:pt>
    <dgm:pt modelId="{630C375C-D227-4E8E-8E88-5F6BC74A539F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i="1" dirty="0"/>
            <a:t>Using statistical methods, programming languages, and data visualization tools, analysts explore and analyze the data.</a:t>
          </a:r>
          <a:endParaRPr lang="en-GB" sz="1200" i="1" dirty="0"/>
        </a:p>
      </dgm:t>
    </dgm:pt>
    <dgm:pt modelId="{E2AA84BB-EB0F-46B2-8B25-C467A02D21A5}" type="parTrans" cxnId="{6CFDE0AD-591B-4707-88FD-EF5929C101D5}">
      <dgm:prSet/>
      <dgm:spPr/>
      <dgm:t>
        <a:bodyPr/>
        <a:lstStyle/>
        <a:p>
          <a:endParaRPr lang="en-GB"/>
        </a:p>
      </dgm:t>
    </dgm:pt>
    <dgm:pt modelId="{2DE40C67-91C1-4F3A-8237-1F85E20336BB}" type="sibTrans" cxnId="{6CFDE0AD-591B-4707-88FD-EF5929C101D5}">
      <dgm:prSet/>
      <dgm:spPr/>
      <dgm:t>
        <a:bodyPr/>
        <a:lstStyle/>
        <a:p>
          <a:endParaRPr lang="en-GB"/>
        </a:p>
      </dgm:t>
    </dgm:pt>
    <dgm:pt modelId="{C85F1D2F-F0C4-4CDB-AB35-E53585E7E61D}">
      <dgm:prSet phldrT="[Text]" custT="1"/>
      <dgm:spPr/>
      <dgm:t>
        <a:bodyPr spcFirstLastPara="0" vert="horz" wrap="square" lIns="30480" tIns="20320" rIns="30480" bIns="2032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Gill Sans MT" panose="020B0502020104020203"/>
              <a:ea typeface="+mn-ea"/>
              <a:cs typeface="+mn-cs"/>
            </a:rPr>
            <a:t>Insight Communication &amp; Reporting</a:t>
          </a:r>
          <a:endParaRPr lang="en-GB" sz="1600" b="0" i="0" kern="1200" dirty="0">
            <a:latin typeface="Gill Sans MT" panose="020B0502020104020203"/>
            <a:ea typeface="+mn-ea"/>
            <a:cs typeface="+mn-cs"/>
          </a:endParaRPr>
        </a:p>
      </dgm:t>
    </dgm:pt>
    <dgm:pt modelId="{AA5B5803-60D5-43D9-8F39-8465A4FD0C41}" type="parTrans" cxnId="{A686359D-5956-4205-BDB0-A2F4D9D1E2A6}">
      <dgm:prSet/>
      <dgm:spPr/>
      <dgm:t>
        <a:bodyPr/>
        <a:lstStyle/>
        <a:p>
          <a:endParaRPr lang="en-GB"/>
        </a:p>
      </dgm:t>
    </dgm:pt>
    <dgm:pt modelId="{E420AA23-110E-488B-8605-7DE0D331C1EB}" type="sibTrans" cxnId="{A686359D-5956-4205-BDB0-A2F4D9D1E2A6}">
      <dgm:prSet/>
      <dgm:spPr/>
      <dgm:t>
        <a:bodyPr/>
        <a:lstStyle/>
        <a:p>
          <a:endParaRPr lang="en-GB"/>
        </a:p>
      </dgm:t>
    </dgm:pt>
    <dgm:pt modelId="{FAD1B76E-AB5F-4EE6-8973-B7B9F7F2961C}">
      <dgm:prSet phldrT="[Text]" custT="1"/>
      <dgm:spPr/>
      <dgm:t>
        <a:bodyPr spcFirstLastPara="0" vert="horz" wrap="square" lIns="34290" tIns="34290" rIns="34290" bIns="34290" numCol="1" spcCol="1270" anchor="t" anchorCtr="0"/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1" kern="1200">
              <a:latin typeface="Gill Sans MT" panose="020B0502020104020203"/>
              <a:ea typeface="+mn-ea"/>
              <a:cs typeface="+mn-cs"/>
            </a:rPr>
            <a:t>Data analysts go beyond interpreting data; they use it to solve problems and improve processes in various contexts.</a:t>
          </a:r>
          <a:endParaRPr lang="en-GB" sz="1200" b="0" i="1" kern="1200" dirty="0">
            <a:latin typeface="Gill Sans MT" panose="020B0502020104020203"/>
            <a:ea typeface="+mn-ea"/>
            <a:cs typeface="+mn-cs"/>
          </a:endParaRPr>
        </a:p>
      </dgm:t>
    </dgm:pt>
    <dgm:pt modelId="{68C9185E-747E-40CF-A6A1-7A74F8003D9E}" type="parTrans" cxnId="{232F9C99-56F9-4F8C-B9D5-9D00CF245E33}">
      <dgm:prSet/>
      <dgm:spPr/>
      <dgm:t>
        <a:bodyPr/>
        <a:lstStyle/>
        <a:p>
          <a:endParaRPr lang="en-GB"/>
        </a:p>
      </dgm:t>
    </dgm:pt>
    <dgm:pt modelId="{DCDB09ED-841C-4801-85BF-3BD6EC4D56EA}" type="sibTrans" cxnId="{232F9C99-56F9-4F8C-B9D5-9D00CF245E33}">
      <dgm:prSet/>
      <dgm:spPr/>
      <dgm:t>
        <a:bodyPr/>
        <a:lstStyle/>
        <a:p>
          <a:endParaRPr lang="en-GB"/>
        </a:p>
      </dgm:t>
    </dgm:pt>
    <dgm:pt modelId="{5A045712-E939-4DF1-92FD-63BB114EEFEC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1200" b="0" i="1" dirty="0"/>
            <a:t>Search for patterns, trends, and anomalies, revealing hidden connections and insights within the information.</a:t>
          </a:r>
          <a:endParaRPr lang="en-GB" sz="1200" i="1" dirty="0"/>
        </a:p>
      </dgm:t>
    </dgm:pt>
    <dgm:pt modelId="{23F266CB-B23C-46BD-AB13-05122823CB1F}" type="parTrans" cxnId="{D5757226-8292-4025-8438-C8C8393125B0}">
      <dgm:prSet/>
      <dgm:spPr/>
      <dgm:t>
        <a:bodyPr/>
        <a:lstStyle/>
        <a:p>
          <a:endParaRPr lang="en-GB"/>
        </a:p>
      </dgm:t>
    </dgm:pt>
    <dgm:pt modelId="{B28F98EF-EBCB-41A8-9998-32F224FF0303}" type="sibTrans" cxnId="{D5757226-8292-4025-8438-C8C8393125B0}">
      <dgm:prSet/>
      <dgm:spPr/>
      <dgm:t>
        <a:bodyPr/>
        <a:lstStyle/>
        <a:p>
          <a:endParaRPr lang="en-GB"/>
        </a:p>
      </dgm:t>
    </dgm:pt>
    <dgm:pt modelId="{03403F0D-C611-46CB-939A-BE2A552941B1}" type="pres">
      <dgm:prSet presAssocID="{BA385608-26BD-4FA0-8C71-687817D7B206}" presName="Name0" presStyleCnt="0">
        <dgm:presLayoutVars>
          <dgm:dir/>
          <dgm:animLvl val="lvl"/>
          <dgm:resizeHandles val="exact"/>
        </dgm:presLayoutVars>
      </dgm:prSet>
      <dgm:spPr/>
    </dgm:pt>
    <dgm:pt modelId="{9C0B3A8C-016C-40A4-B0D6-815DB49F4471}" type="pres">
      <dgm:prSet presAssocID="{BA385608-26BD-4FA0-8C71-687817D7B206}" presName="tSp" presStyleCnt="0"/>
      <dgm:spPr/>
    </dgm:pt>
    <dgm:pt modelId="{659FA24C-F703-4E06-AAB8-71DBD7E13F80}" type="pres">
      <dgm:prSet presAssocID="{BA385608-26BD-4FA0-8C71-687817D7B206}" presName="bSp" presStyleCnt="0"/>
      <dgm:spPr/>
    </dgm:pt>
    <dgm:pt modelId="{E325BD3E-8487-4B7C-BD1D-805A56304A8E}" type="pres">
      <dgm:prSet presAssocID="{BA385608-26BD-4FA0-8C71-687817D7B206}" presName="process" presStyleCnt="0"/>
      <dgm:spPr/>
    </dgm:pt>
    <dgm:pt modelId="{C522712D-96F7-42DE-80F1-AF60C298E7D9}" type="pres">
      <dgm:prSet presAssocID="{6271C5BA-E8A5-420F-8453-DAE44FE6E5E8}" presName="composite1" presStyleCnt="0"/>
      <dgm:spPr/>
    </dgm:pt>
    <dgm:pt modelId="{1E6D32C1-B034-42F8-A786-DB15B774A5E2}" type="pres">
      <dgm:prSet presAssocID="{6271C5BA-E8A5-420F-8453-DAE44FE6E5E8}" presName="dummyNode1" presStyleLbl="node1" presStyleIdx="0" presStyleCnt="3"/>
      <dgm:spPr/>
    </dgm:pt>
    <dgm:pt modelId="{16C5D3D6-82D4-428F-A2EB-85ACF09FA250}" type="pres">
      <dgm:prSet presAssocID="{6271C5BA-E8A5-420F-8453-DAE44FE6E5E8}" presName="childNode1" presStyleLbl="bgAcc1" presStyleIdx="0" presStyleCnt="3">
        <dgm:presLayoutVars>
          <dgm:bulletEnabled val="1"/>
        </dgm:presLayoutVars>
      </dgm:prSet>
      <dgm:spPr/>
    </dgm:pt>
    <dgm:pt modelId="{C4012427-49FB-485F-878D-AF91F2183952}" type="pres">
      <dgm:prSet presAssocID="{6271C5BA-E8A5-420F-8453-DAE44FE6E5E8}" presName="childNode1tx" presStyleLbl="bgAcc1" presStyleIdx="0" presStyleCnt="3">
        <dgm:presLayoutVars>
          <dgm:bulletEnabled val="1"/>
        </dgm:presLayoutVars>
      </dgm:prSet>
      <dgm:spPr/>
    </dgm:pt>
    <dgm:pt modelId="{F1777865-4AD7-4596-8092-8E3C1E82E42C}" type="pres">
      <dgm:prSet presAssocID="{6271C5BA-E8A5-420F-8453-DAE44FE6E5E8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233D04B-7866-4C9B-9B74-6935E516E7EB}" type="pres">
      <dgm:prSet presAssocID="{6271C5BA-E8A5-420F-8453-DAE44FE6E5E8}" presName="connSite1" presStyleCnt="0"/>
      <dgm:spPr/>
    </dgm:pt>
    <dgm:pt modelId="{80D8A182-1790-4818-BF4E-AD9C60AB16AA}" type="pres">
      <dgm:prSet presAssocID="{A3A23B9D-6DF1-4DDA-AE73-501E907EFBE7}" presName="Name9" presStyleLbl="sibTrans2D1" presStyleIdx="0" presStyleCnt="2"/>
      <dgm:spPr/>
    </dgm:pt>
    <dgm:pt modelId="{83F1DA1C-0B02-4C9C-8913-3293193F1713}" type="pres">
      <dgm:prSet presAssocID="{0530DAA0-86B6-4AB1-A593-89AABD27E13F}" presName="composite2" presStyleCnt="0"/>
      <dgm:spPr/>
    </dgm:pt>
    <dgm:pt modelId="{E8F66250-5423-4C6D-AC0A-F1D742D4FC98}" type="pres">
      <dgm:prSet presAssocID="{0530DAA0-86B6-4AB1-A593-89AABD27E13F}" presName="dummyNode2" presStyleLbl="node1" presStyleIdx="0" presStyleCnt="3"/>
      <dgm:spPr/>
    </dgm:pt>
    <dgm:pt modelId="{2A214B86-FA11-4B1C-A925-51D2367AAC9D}" type="pres">
      <dgm:prSet presAssocID="{0530DAA0-86B6-4AB1-A593-89AABD27E13F}" presName="childNode2" presStyleLbl="bgAcc1" presStyleIdx="1" presStyleCnt="3">
        <dgm:presLayoutVars>
          <dgm:bulletEnabled val="1"/>
        </dgm:presLayoutVars>
      </dgm:prSet>
      <dgm:spPr/>
    </dgm:pt>
    <dgm:pt modelId="{0B166DD6-0530-4897-91EF-9ED1D807FA1E}" type="pres">
      <dgm:prSet presAssocID="{0530DAA0-86B6-4AB1-A593-89AABD27E13F}" presName="childNode2tx" presStyleLbl="bgAcc1" presStyleIdx="1" presStyleCnt="3">
        <dgm:presLayoutVars>
          <dgm:bulletEnabled val="1"/>
        </dgm:presLayoutVars>
      </dgm:prSet>
      <dgm:spPr/>
    </dgm:pt>
    <dgm:pt modelId="{407DF944-E8A4-408C-B274-92170CA584A2}" type="pres">
      <dgm:prSet presAssocID="{0530DAA0-86B6-4AB1-A593-89AABD27E13F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6AA9377E-2636-4679-9630-6EA07BBBEC7E}" type="pres">
      <dgm:prSet presAssocID="{0530DAA0-86B6-4AB1-A593-89AABD27E13F}" presName="connSite2" presStyleCnt="0"/>
      <dgm:spPr/>
    </dgm:pt>
    <dgm:pt modelId="{D643F428-F4CF-4640-BD2C-BB6A6149B86A}" type="pres">
      <dgm:prSet presAssocID="{7F3C750C-4A43-4345-8B62-A72FB71D8E87}" presName="Name18" presStyleLbl="sibTrans2D1" presStyleIdx="1" presStyleCnt="2"/>
      <dgm:spPr/>
    </dgm:pt>
    <dgm:pt modelId="{5D7C807D-2014-489C-AB1D-FA19A3FE0A8F}" type="pres">
      <dgm:prSet presAssocID="{C85F1D2F-F0C4-4CDB-AB35-E53585E7E61D}" presName="composite1" presStyleCnt="0"/>
      <dgm:spPr/>
    </dgm:pt>
    <dgm:pt modelId="{CC1DC07E-FAE9-447B-A9DB-29D3C2052099}" type="pres">
      <dgm:prSet presAssocID="{C85F1D2F-F0C4-4CDB-AB35-E53585E7E61D}" presName="dummyNode1" presStyleLbl="node1" presStyleIdx="1" presStyleCnt="3"/>
      <dgm:spPr/>
    </dgm:pt>
    <dgm:pt modelId="{FD9D1D9F-4019-4834-9BCC-65E3928D6152}" type="pres">
      <dgm:prSet presAssocID="{C85F1D2F-F0C4-4CDB-AB35-E53585E7E61D}" presName="childNode1" presStyleLbl="bgAcc1" presStyleIdx="2" presStyleCnt="3">
        <dgm:presLayoutVars>
          <dgm:bulletEnabled val="1"/>
        </dgm:presLayoutVars>
      </dgm:prSet>
      <dgm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</dgm:spPr>
    </dgm:pt>
    <dgm:pt modelId="{76B0D4B1-4C4A-4806-824D-68FCA04AC940}" type="pres">
      <dgm:prSet presAssocID="{C85F1D2F-F0C4-4CDB-AB35-E53585E7E61D}" presName="childNode1tx" presStyleLbl="bgAcc1" presStyleIdx="2" presStyleCnt="3">
        <dgm:presLayoutVars>
          <dgm:bulletEnabled val="1"/>
        </dgm:presLayoutVars>
      </dgm:prSet>
      <dgm:spPr/>
    </dgm:pt>
    <dgm:pt modelId="{DD9FE486-71BA-4EB8-8DDD-F21BBBCCBA3A}" type="pres">
      <dgm:prSet presAssocID="{C85F1D2F-F0C4-4CDB-AB35-E53585E7E61D}" presName="parentNode1" presStyleLbl="node1" presStyleIdx="2" presStyleCnt="3">
        <dgm:presLayoutVars>
          <dgm:chMax val="1"/>
          <dgm:bulletEnabled val="1"/>
        </dgm:presLayoutVars>
      </dgm:prSet>
      <dgm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</dgm:spPr>
    </dgm:pt>
    <dgm:pt modelId="{2702F456-B333-4429-B333-494B3B856B7B}" type="pres">
      <dgm:prSet presAssocID="{C85F1D2F-F0C4-4CDB-AB35-E53585E7E61D}" presName="connSite1" presStyleCnt="0"/>
      <dgm:spPr/>
    </dgm:pt>
  </dgm:ptLst>
  <dgm:cxnLst>
    <dgm:cxn modelId="{D7B23C05-F296-44A1-9780-2C0A78DC7186}" type="presOf" srcId="{630C375C-D227-4E8E-8E88-5F6BC74A539F}" destId="{0B166DD6-0530-4897-91EF-9ED1D807FA1E}" srcOrd="1" destOrd="0" presId="urn:microsoft.com/office/officeart/2005/8/layout/hProcess4"/>
    <dgm:cxn modelId="{83EA3107-89B0-41D5-BCC8-69BB7AE7403D}" type="presOf" srcId="{6271C5BA-E8A5-420F-8453-DAE44FE6E5E8}" destId="{F1777865-4AD7-4596-8092-8E3C1E82E42C}" srcOrd="0" destOrd="0" presId="urn:microsoft.com/office/officeart/2005/8/layout/hProcess4"/>
    <dgm:cxn modelId="{7FD59B1A-7FF8-4CFE-A4C6-413515965B1A}" type="presOf" srcId="{0530DAA0-86B6-4AB1-A593-89AABD27E13F}" destId="{407DF944-E8A4-408C-B274-92170CA584A2}" srcOrd="0" destOrd="0" presId="urn:microsoft.com/office/officeart/2005/8/layout/hProcess4"/>
    <dgm:cxn modelId="{F08AAC1C-AC95-48C6-9050-B04E4EACED9B}" type="presOf" srcId="{EE5BDE03-FE9F-4B63-A0BA-0A622930B724}" destId="{16C5D3D6-82D4-428F-A2EB-85ACF09FA250}" srcOrd="0" destOrd="0" presId="urn:microsoft.com/office/officeart/2005/8/layout/hProcess4"/>
    <dgm:cxn modelId="{6414CA1C-EFAC-4F6E-AB77-9CB68F011E81}" type="presOf" srcId="{7F3C750C-4A43-4345-8B62-A72FB71D8E87}" destId="{D643F428-F4CF-4640-BD2C-BB6A6149B86A}" srcOrd="0" destOrd="0" presId="urn:microsoft.com/office/officeart/2005/8/layout/hProcess4"/>
    <dgm:cxn modelId="{BF05E624-7315-4256-BCE2-4D15520EF369}" srcId="{6271C5BA-E8A5-420F-8453-DAE44FE6E5E8}" destId="{EE5BDE03-FE9F-4B63-A0BA-0A622930B724}" srcOrd="0" destOrd="0" parTransId="{6B9E2AD1-8F2C-4A99-A721-4AEF7669C87A}" sibTransId="{46DA6D98-82E7-4E17-85F6-476DF694E55F}"/>
    <dgm:cxn modelId="{D5757226-8292-4025-8438-C8C8393125B0}" srcId="{0530DAA0-86B6-4AB1-A593-89AABD27E13F}" destId="{5A045712-E939-4DF1-92FD-63BB114EEFEC}" srcOrd="1" destOrd="0" parTransId="{23F266CB-B23C-46BD-AB13-05122823CB1F}" sibTransId="{B28F98EF-EBCB-41A8-9998-32F224FF0303}"/>
    <dgm:cxn modelId="{CC8A6D27-CA53-4C15-871F-76F682D260D6}" type="presOf" srcId="{A3A23B9D-6DF1-4DDA-AE73-501E907EFBE7}" destId="{80D8A182-1790-4818-BF4E-AD9C60AB16AA}" srcOrd="0" destOrd="0" presId="urn:microsoft.com/office/officeart/2005/8/layout/hProcess4"/>
    <dgm:cxn modelId="{11AC5F32-CB6D-485C-B404-AE50481E9CCB}" type="presOf" srcId="{FAD1B76E-AB5F-4EE6-8973-B7B9F7F2961C}" destId="{76B0D4B1-4C4A-4806-824D-68FCA04AC940}" srcOrd="1" destOrd="0" presId="urn:microsoft.com/office/officeart/2005/8/layout/hProcess4"/>
    <dgm:cxn modelId="{41F75638-C8C8-4E22-9F3F-E1C0B0F3693F}" srcId="{BA385608-26BD-4FA0-8C71-687817D7B206}" destId="{0530DAA0-86B6-4AB1-A593-89AABD27E13F}" srcOrd="1" destOrd="0" parTransId="{4E0542F2-122E-4DEC-8912-730CDB14AF50}" sibTransId="{7F3C750C-4A43-4345-8B62-A72FB71D8E87}"/>
    <dgm:cxn modelId="{147BB75C-F0DD-4753-A150-156BDA68CF33}" type="presOf" srcId="{630C375C-D227-4E8E-8E88-5F6BC74A539F}" destId="{2A214B86-FA11-4B1C-A925-51D2367AAC9D}" srcOrd="0" destOrd="0" presId="urn:microsoft.com/office/officeart/2005/8/layout/hProcess4"/>
    <dgm:cxn modelId="{6AAAB442-6647-40D2-BDCB-F61949D0B890}" srcId="{BA385608-26BD-4FA0-8C71-687817D7B206}" destId="{6271C5BA-E8A5-420F-8453-DAE44FE6E5E8}" srcOrd="0" destOrd="0" parTransId="{4F49C7F8-D631-475A-9BCC-60F0220C22E5}" sibTransId="{A3A23B9D-6DF1-4DDA-AE73-501E907EFBE7}"/>
    <dgm:cxn modelId="{CFCFAF50-6A13-41C9-A1B5-BD48B10A8DE5}" type="presOf" srcId="{5A045712-E939-4DF1-92FD-63BB114EEFEC}" destId="{2A214B86-FA11-4B1C-A925-51D2367AAC9D}" srcOrd="0" destOrd="1" presId="urn:microsoft.com/office/officeart/2005/8/layout/hProcess4"/>
    <dgm:cxn modelId="{51279072-7486-45A6-BE62-FBE260A244C9}" type="presOf" srcId="{BA385608-26BD-4FA0-8C71-687817D7B206}" destId="{03403F0D-C611-46CB-939A-BE2A552941B1}" srcOrd="0" destOrd="0" presId="urn:microsoft.com/office/officeart/2005/8/layout/hProcess4"/>
    <dgm:cxn modelId="{9B755C79-BB70-4798-8AE5-8640E95C1194}" type="presOf" srcId="{FAD1B76E-AB5F-4EE6-8973-B7B9F7F2961C}" destId="{FD9D1D9F-4019-4834-9BCC-65E3928D6152}" srcOrd="0" destOrd="0" presId="urn:microsoft.com/office/officeart/2005/8/layout/hProcess4"/>
    <dgm:cxn modelId="{232F9C99-56F9-4F8C-B9D5-9D00CF245E33}" srcId="{C85F1D2F-F0C4-4CDB-AB35-E53585E7E61D}" destId="{FAD1B76E-AB5F-4EE6-8973-B7B9F7F2961C}" srcOrd="0" destOrd="0" parTransId="{68C9185E-747E-40CF-A6A1-7A74F8003D9E}" sibTransId="{DCDB09ED-841C-4801-85BF-3BD6EC4D56EA}"/>
    <dgm:cxn modelId="{471ED899-EFCF-4858-A9F4-25849EA65116}" type="presOf" srcId="{C85F1D2F-F0C4-4CDB-AB35-E53585E7E61D}" destId="{DD9FE486-71BA-4EB8-8DDD-F21BBBCCBA3A}" srcOrd="0" destOrd="0" presId="urn:microsoft.com/office/officeart/2005/8/layout/hProcess4"/>
    <dgm:cxn modelId="{A686359D-5956-4205-BDB0-A2F4D9D1E2A6}" srcId="{BA385608-26BD-4FA0-8C71-687817D7B206}" destId="{C85F1D2F-F0C4-4CDB-AB35-E53585E7E61D}" srcOrd="2" destOrd="0" parTransId="{AA5B5803-60D5-43D9-8F39-8465A4FD0C41}" sibTransId="{E420AA23-110E-488B-8605-7DE0D331C1EB}"/>
    <dgm:cxn modelId="{6CFDE0AD-591B-4707-88FD-EF5929C101D5}" srcId="{0530DAA0-86B6-4AB1-A593-89AABD27E13F}" destId="{630C375C-D227-4E8E-8E88-5F6BC74A539F}" srcOrd="0" destOrd="0" parTransId="{E2AA84BB-EB0F-46B2-8B25-C467A02D21A5}" sibTransId="{2DE40C67-91C1-4F3A-8237-1F85E20336BB}"/>
    <dgm:cxn modelId="{F7D22EBB-CBDE-4B29-AE32-72D0FBFB613C}" type="presOf" srcId="{5A045712-E939-4DF1-92FD-63BB114EEFEC}" destId="{0B166DD6-0530-4897-91EF-9ED1D807FA1E}" srcOrd="1" destOrd="1" presId="urn:microsoft.com/office/officeart/2005/8/layout/hProcess4"/>
    <dgm:cxn modelId="{CB1CACF4-CFA1-477A-99FF-F6AE9808D772}" type="presOf" srcId="{EE5BDE03-FE9F-4B63-A0BA-0A622930B724}" destId="{C4012427-49FB-485F-878D-AF91F2183952}" srcOrd="1" destOrd="0" presId="urn:microsoft.com/office/officeart/2005/8/layout/hProcess4"/>
    <dgm:cxn modelId="{105A5B47-7D48-4C76-AEA5-A1F9C4B7776B}" type="presParOf" srcId="{03403F0D-C611-46CB-939A-BE2A552941B1}" destId="{9C0B3A8C-016C-40A4-B0D6-815DB49F4471}" srcOrd="0" destOrd="0" presId="urn:microsoft.com/office/officeart/2005/8/layout/hProcess4"/>
    <dgm:cxn modelId="{CD627B3A-532B-4D5E-B2F7-197262336040}" type="presParOf" srcId="{03403F0D-C611-46CB-939A-BE2A552941B1}" destId="{659FA24C-F703-4E06-AAB8-71DBD7E13F80}" srcOrd="1" destOrd="0" presId="urn:microsoft.com/office/officeart/2005/8/layout/hProcess4"/>
    <dgm:cxn modelId="{8C4D8F3E-CE2F-43C1-9F55-C6DCCE3C0832}" type="presParOf" srcId="{03403F0D-C611-46CB-939A-BE2A552941B1}" destId="{E325BD3E-8487-4B7C-BD1D-805A56304A8E}" srcOrd="2" destOrd="0" presId="urn:microsoft.com/office/officeart/2005/8/layout/hProcess4"/>
    <dgm:cxn modelId="{A3CC6FBD-8519-4BEA-A352-BDF59A9A988E}" type="presParOf" srcId="{E325BD3E-8487-4B7C-BD1D-805A56304A8E}" destId="{C522712D-96F7-42DE-80F1-AF60C298E7D9}" srcOrd="0" destOrd="0" presId="urn:microsoft.com/office/officeart/2005/8/layout/hProcess4"/>
    <dgm:cxn modelId="{BA2C8FCF-9AF3-47F3-B8DD-A60D2BAC683B}" type="presParOf" srcId="{C522712D-96F7-42DE-80F1-AF60C298E7D9}" destId="{1E6D32C1-B034-42F8-A786-DB15B774A5E2}" srcOrd="0" destOrd="0" presId="urn:microsoft.com/office/officeart/2005/8/layout/hProcess4"/>
    <dgm:cxn modelId="{F723F196-DA88-4188-A3FD-CA3163E2E80D}" type="presParOf" srcId="{C522712D-96F7-42DE-80F1-AF60C298E7D9}" destId="{16C5D3D6-82D4-428F-A2EB-85ACF09FA250}" srcOrd="1" destOrd="0" presId="urn:microsoft.com/office/officeart/2005/8/layout/hProcess4"/>
    <dgm:cxn modelId="{616B7424-0BFD-412E-A584-A715E6F91436}" type="presParOf" srcId="{C522712D-96F7-42DE-80F1-AF60C298E7D9}" destId="{C4012427-49FB-485F-878D-AF91F2183952}" srcOrd="2" destOrd="0" presId="urn:microsoft.com/office/officeart/2005/8/layout/hProcess4"/>
    <dgm:cxn modelId="{67DF35B3-1240-47C0-A222-C098EA48970A}" type="presParOf" srcId="{C522712D-96F7-42DE-80F1-AF60C298E7D9}" destId="{F1777865-4AD7-4596-8092-8E3C1E82E42C}" srcOrd="3" destOrd="0" presId="urn:microsoft.com/office/officeart/2005/8/layout/hProcess4"/>
    <dgm:cxn modelId="{7451BBD7-CA19-47BA-A147-15986BF27719}" type="presParOf" srcId="{C522712D-96F7-42DE-80F1-AF60C298E7D9}" destId="{6233D04B-7866-4C9B-9B74-6935E516E7EB}" srcOrd="4" destOrd="0" presId="urn:microsoft.com/office/officeart/2005/8/layout/hProcess4"/>
    <dgm:cxn modelId="{ED6CF0D8-EDB2-4AA0-868E-79E7A8EE2CC9}" type="presParOf" srcId="{E325BD3E-8487-4B7C-BD1D-805A56304A8E}" destId="{80D8A182-1790-4818-BF4E-AD9C60AB16AA}" srcOrd="1" destOrd="0" presId="urn:microsoft.com/office/officeart/2005/8/layout/hProcess4"/>
    <dgm:cxn modelId="{7F2FAF1F-2B42-444E-A561-46E1FEAA76D7}" type="presParOf" srcId="{E325BD3E-8487-4B7C-BD1D-805A56304A8E}" destId="{83F1DA1C-0B02-4C9C-8913-3293193F1713}" srcOrd="2" destOrd="0" presId="urn:microsoft.com/office/officeart/2005/8/layout/hProcess4"/>
    <dgm:cxn modelId="{5C152D92-2383-4F3C-93F1-62A657B8A531}" type="presParOf" srcId="{83F1DA1C-0B02-4C9C-8913-3293193F1713}" destId="{E8F66250-5423-4C6D-AC0A-F1D742D4FC98}" srcOrd="0" destOrd="0" presId="urn:microsoft.com/office/officeart/2005/8/layout/hProcess4"/>
    <dgm:cxn modelId="{A342C83B-8F37-483F-9AF2-75C6D44EC658}" type="presParOf" srcId="{83F1DA1C-0B02-4C9C-8913-3293193F1713}" destId="{2A214B86-FA11-4B1C-A925-51D2367AAC9D}" srcOrd="1" destOrd="0" presId="urn:microsoft.com/office/officeart/2005/8/layout/hProcess4"/>
    <dgm:cxn modelId="{F2230E11-A1CB-4397-9B68-C5B57CFD3165}" type="presParOf" srcId="{83F1DA1C-0B02-4C9C-8913-3293193F1713}" destId="{0B166DD6-0530-4897-91EF-9ED1D807FA1E}" srcOrd="2" destOrd="0" presId="urn:microsoft.com/office/officeart/2005/8/layout/hProcess4"/>
    <dgm:cxn modelId="{EEE5CE89-7D1B-471B-A663-ADEE899B3F6D}" type="presParOf" srcId="{83F1DA1C-0B02-4C9C-8913-3293193F1713}" destId="{407DF944-E8A4-408C-B274-92170CA584A2}" srcOrd="3" destOrd="0" presId="urn:microsoft.com/office/officeart/2005/8/layout/hProcess4"/>
    <dgm:cxn modelId="{24E21E29-7CE5-477E-94BA-1802F597EA78}" type="presParOf" srcId="{83F1DA1C-0B02-4C9C-8913-3293193F1713}" destId="{6AA9377E-2636-4679-9630-6EA07BBBEC7E}" srcOrd="4" destOrd="0" presId="urn:microsoft.com/office/officeart/2005/8/layout/hProcess4"/>
    <dgm:cxn modelId="{877E6915-D95D-4EF9-BA5F-4572BB865C40}" type="presParOf" srcId="{E325BD3E-8487-4B7C-BD1D-805A56304A8E}" destId="{D643F428-F4CF-4640-BD2C-BB6A6149B86A}" srcOrd="3" destOrd="0" presId="urn:microsoft.com/office/officeart/2005/8/layout/hProcess4"/>
    <dgm:cxn modelId="{C29AE581-9AE9-4EF8-ADEA-16ADD7969AE8}" type="presParOf" srcId="{E325BD3E-8487-4B7C-BD1D-805A56304A8E}" destId="{5D7C807D-2014-489C-AB1D-FA19A3FE0A8F}" srcOrd="4" destOrd="0" presId="urn:microsoft.com/office/officeart/2005/8/layout/hProcess4"/>
    <dgm:cxn modelId="{B593FF5D-9504-4709-8D90-C164DE88B515}" type="presParOf" srcId="{5D7C807D-2014-489C-AB1D-FA19A3FE0A8F}" destId="{CC1DC07E-FAE9-447B-A9DB-29D3C2052099}" srcOrd="0" destOrd="0" presId="urn:microsoft.com/office/officeart/2005/8/layout/hProcess4"/>
    <dgm:cxn modelId="{5F11AEB6-E12B-42A5-9B6C-14D97AE9440D}" type="presParOf" srcId="{5D7C807D-2014-489C-AB1D-FA19A3FE0A8F}" destId="{FD9D1D9F-4019-4834-9BCC-65E3928D6152}" srcOrd="1" destOrd="0" presId="urn:microsoft.com/office/officeart/2005/8/layout/hProcess4"/>
    <dgm:cxn modelId="{39DFAB3D-D655-4D2D-8E86-FAB9B98E5FB9}" type="presParOf" srcId="{5D7C807D-2014-489C-AB1D-FA19A3FE0A8F}" destId="{76B0D4B1-4C4A-4806-824D-68FCA04AC940}" srcOrd="2" destOrd="0" presId="urn:microsoft.com/office/officeart/2005/8/layout/hProcess4"/>
    <dgm:cxn modelId="{90C566E0-B5FD-4AEF-A024-21B173A0901C}" type="presParOf" srcId="{5D7C807D-2014-489C-AB1D-FA19A3FE0A8F}" destId="{DD9FE486-71BA-4EB8-8DDD-F21BBBCCBA3A}" srcOrd="3" destOrd="0" presId="urn:microsoft.com/office/officeart/2005/8/layout/hProcess4"/>
    <dgm:cxn modelId="{6216089E-9AFC-4E5A-A760-285816458A63}" type="presParOf" srcId="{5D7C807D-2014-489C-AB1D-FA19A3FE0A8F}" destId="{2702F456-B333-4429-B333-494B3B856B7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5D3D6-82D4-428F-A2EB-85ACF09FA250}">
      <dsp:nvSpPr>
        <dsp:cNvPr id="0" name=""/>
        <dsp:cNvSpPr/>
      </dsp:nvSpPr>
      <dsp:spPr>
        <a:xfrm>
          <a:off x="423542" y="1109591"/>
          <a:ext cx="2585086" cy="21321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1" kern="1200" dirty="0"/>
            <a:t>Organize the data, ensuring its accuracy and completeness </a:t>
          </a:r>
          <a:endParaRPr lang="en-GB" sz="1200" i="1" kern="1200" dirty="0"/>
        </a:p>
      </dsp:txBody>
      <dsp:txXfrm>
        <a:off x="472609" y="1158658"/>
        <a:ext cx="2486952" cy="1577131"/>
      </dsp:txXfrm>
    </dsp:sp>
    <dsp:sp modelId="{80D8A182-1790-4818-BF4E-AD9C60AB16AA}">
      <dsp:nvSpPr>
        <dsp:cNvPr id="0" name=""/>
        <dsp:cNvSpPr/>
      </dsp:nvSpPr>
      <dsp:spPr>
        <a:xfrm>
          <a:off x="1846782" y="1511413"/>
          <a:ext cx="3007450" cy="3007450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77865-4AD7-4596-8092-8E3C1E82E42C}">
      <dsp:nvSpPr>
        <dsp:cNvPr id="0" name=""/>
        <dsp:cNvSpPr/>
      </dsp:nvSpPr>
      <dsp:spPr>
        <a:xfrm>
          <a:off x="998006" y="2784856"/>
          <a:ext cx="2297854" cy="91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dirty="0"/>
            <a:t>Data Gathering &amp; Cleaning</a:t>
          </a:r>
          <a:endParaRPr lang="en-GB" sz="1800" b="0" kern="1200" dirty="0"/>
        </a:p>
      </dsp:txBody>
      <dsp:txXfrm>
        <a:off x="1024770" y="2811620"/>
        <a:ext cx="2244326" cy="860252"/>
      </dsp:txXfrm>
    </dsp:sp>
    <dsp:sp modelId="{2A214B86-FA11-4B1C-A925-51D2367AAC9D}">
      <dsp:nvSpPr>
        <dsp:cNvPr id="0" name=""/>
        <dsp:cNvSpPr/>
      </dsp:nvSpPr>
      <dsp:spPr>
        <a:xfrm>
          <a:off x="3821640" y="1109591"/>
          <a:ext cx="2585086" cy="21321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1" kern="1200" dirty="0"/>
            <a:t>Using statistical methods, programming languages, and data visualization tools, analysts explore and analyze the data.</a:t>
          </a:r>
          <a:endParaRPr lang="en-GB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1" kern="1200" dirty="0"/>
            <a:t>Search for patterns, trends, and anomalies, revealing hidden connections and insights within the information.</a:t>
          </a:r>
          <a:endParaRPr lang="en-GB" sz="1200" i="1" kern="1200" dirty="0"/>
        </a:p>
      </dsp:txBody>
      <dsp:txXfrm>
        <a:off x="3870707" y="1615548"/>
        <a:ext cx="2486952" cy="1577131"/>
      </dsp:txXfrm>
    </dsp:sp>
    <dsp:sp modelId="{D643F428-F4CF-4640-BD2C-BB6A6149B86A}">
      <dsp:nvSpPr>
        <dsp:cNvPr id="0" name=""/>
        <dsp:cNvSpPr/>
      </dsp:nvSpPr>
      <dsp:spPr>
        <a:xfrm>
          <a:off x="5223338" y="-251125"/>
          <a:ext cx="3337767" cy="3337767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tint val="60000"/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DF944-E8A4-408C-B274-92170CA584A2}">
      <dsp:nvSpPr>
        <dsp:cNvPr id="0" name=""/>
        <dsp:cNvSpPr/>
      </dsp:nvSpPr>
      <dsp:spPr>
        <a:xfrm>
          <a:off x="4396104" y="652700"/>
          <a:ext cx="2297854" cy="91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Data Analysis &amp; Pattern Identification</a:t>
          </a:r>
          <a:endParaRPr lang="en-GB" sz="1600" b="0" kern="1200" dirty="0"/>
        </a:p>
      </dsp:txBody>
      <dsp:txXfrm>
        <a:off x="4422868" y="679464"/>
        <a:ext cx="2244326" cy="860252"/>
      </dsp:txXfrm>
    </dsp:sp>
    <dsp:sp modelId="{FD9D1D9F-4019-4834-9BCC-65E3928D6152}">
      <dsp:nvSpPr>
        <dsp:cNvPr id="0" name=""/>
        <dsp:cNvSpPr/>
      </dsp:nvSpPr>
      <dsp:spPr>
        <a:xfrm>
          <a:off x="7219739" y="1109591"/>
          <a:ext cx="2585086" cy="213215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1" kern="1200">
              <a:latin typeface="Gill Sans MT" panose="020B0502020104020203"/>
              <a:ea typeface="+mn-ea"/>
              <a:cs typeface="+mn-cs"/>
            </a:rPr>
            <a:t>Data analysts go beyond interpreting data; they use it to solve problems and improve processes in various contexts.</a:t>
          </a:r>
          <a:endParaRPr lang="en-GB" sz="1200" b="0" i="1" kern="1200" dirty="0">
            <a:latin typeface="Gill Sans MT" panose="020B0502020104020203"/>
            <a:ea typeface="+mn-ea"/>
            <a:cs typeface="+mn-cs"/>
          </a:endParaRPr>
        </a:p>
      </dsp:txBody>
      <dsp:txXfrm>
        <a:off x="7268806" y="1158658"/>
        <a:ext cx="2486952" cy="1577131"/>
      </dsp:txXfrm>
    </dsp:sp>
    <dsp:sp modelId="{DD9FE486-71BA-4EB8-8DDD-F21BBBCCBA3A}">
      <dsp:nvSpPr>
        <dsp:cNvPr id="0" name=""/>
        <dsp:cNvSpPr/>
      </dsp:nvSpPr>
      <dsp:spPr>
        <a:xfrm>
          <a:off x="7794202" y="2784856"/>
          <a:ext cx="2297854" cy="9137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>
              <a:latin typeface="Gill Sans MT" panose="020B0502020104020203"/>
              <a:ea typeface="+mn-ea"/>
              <a:cs typeface="+mn-cs"/>
            </a:rPr>
            <a:t>Insight Communication &amp; Reporting</a:t>
          </a:r>
          <a:endParaRPr lang="en-GB" sz="1600" b="0" i="0" kern="1200" dirty="0">
            <a:latin typeface="Gill Sans MT" panose="020B0502020104020203"/>
            <a:ea typeface="+mn-ea"/>
            <a:cs typeface="+mn-cs"/>
          </a:endParaRPr>
        </a:p>
      </dsp:txBody>
      <dsp:txXfrm>
        <a:off x="7820966" y="2811620"/>
        <a:ext cx="2244326" cy="860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5723-094A-F278-1A4E-E8F015A87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F9A86-9CC2-453D-CB56-93D1CFB3B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5A3E-8177-311D-8386-0137E4A3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535C-E60D-7EA5-404A-DE4F5A3A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CE30-26DC-ACD1-87D6-5C77035E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8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9C4A-1FFE-85CA-A6E0-04172EEE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5C59C-9B86-8782-6A53-14224999D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EF50-788B-103E-FC94-4960D97A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2CD0-F8BF-742F-100E-84A3D65A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9B17A-4C93-F831-26FD-56E2A8A3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4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49D3E-6F82-7283-00C4-6DA827501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A00E-29C6-B7D2-6737-55D30EF2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B6DE-B511-8435-2AD8-6FCF5197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50F7-E1CE-BDAD-B288-0DCE3155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FA8D-2B76-EC0D-8A74-09A814BA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9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3277-20F3-7A36-3076-90135287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FE36-6ACC-21FA-FB34-2E51AA41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AAE1-5063-7220-084F-A95B3F64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5BD1-1994-332C-2FE9-08EE7759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735D-3247-F894-925E-BDA306D4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8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8DF3-5D59-0A25-1C87-E5A9445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BED31-8F61-0F63-0913-BE8B091BB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9A02-EB3B-7383-9FE6-965469DC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BB192-5275-C7C6-6809-CB0620B2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4ACBB-5BF4-AC9E-35B5-265A6DA5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7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445C-4CE3-2257-B25C-29B74E50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B0C0-C832-FF1D-FBCC-FAD96172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5A544-3E35-67C0-0E57-FE328ACA5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DBEF-2DA7-6311-A908-DEE71909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99C21-245C-415C-F880-88594D5B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7A3D-F4E5-AE18-28F8-673D09A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B683-CF6A-5E3E-3D3D-044FC385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169B-16BE-A6E3-1540-98ED8D836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F642-C0DC-6768-FAA4-A71320C7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F3DAE-982B-1D54-773D-576ABD20A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FC8C3-2DD5-0F82-7736-D3F7B0633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2E210-0148-7F5A-262A-3A5B44C7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04B48-7029-B712-0C8B-2FBCDD1C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480339-5E46-CE30-0666-7048D6A9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58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2A6-0B63-5F77-9361-9EAB3B47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FA8B7-39B6-388F-7936-0407BD0E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197B4-8016-F6E4-8342-3C6805C6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07162-DF51-ABCC-02BA-BC927CD2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6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40A0F-17A2-4469-DEBE-E9B2136A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E76AF-E52E-A6A2-59C3-DB5B126C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98FC-CF1B-0BB5-18E8-722FF0FA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021E2-37C2-4664-6883-AA539918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0B5B-F925-C3CB-59C7-3DA77B2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98D33-03FC-DC97-4251-3E7D0250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DCCB-E3CD-DB80-4804-2F6431EB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DABE-76DB-8034-CAE5-B918E61A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53B27-12DB-BC39-A84D-51064733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29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FC6C-0A60-C356-C4C3-1208D712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D42AF-6149-6463-92EE-57A042125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D30B5-E3AD-6F33-6FAE-935516616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AF002-AEBC-F1C5-28CE-AE194B2F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970A0-207E-A614-DC41-7D9EDA3A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891E3-182D-CAB9-74DC-99995507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0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A3828-0017-B93B-3AC9-95C3BA1A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7A923-4E8C-1893-DFEC-17DBEF34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27CB6-4109-0FFC-45ED-85CE586B0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7FAC7-2379-44F9-A937-64B47D37C7B7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96C9-EC80-0218-F94A-7D0EFE064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070D-6407-D5B5-8484-D604C7BA2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3164E-3EBD-4415-B63D-CCAA43F72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54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statistics-png/download/7838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cpedia.org/highway-signs/d/data-analyst.html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ocalitytokens.info/roadma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xfuel.com/en/free-photo-jrpu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EB56-837C-9199-88CE-1156B4B83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07" y="1654455"/>
            <a:ext cx="3444948" cy="924945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Data Analyst</a:t>
            </a:r>
            <a:endParaRPr lang="en-GB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8FA9-9DEA-BAE5-70A3-7F45F5489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053" y="3840034"/>
            <a:ext cx="3083442" cy="357177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26</a:t>
            </a:r>
            <a:r>
              <a:rPr lang="en-US" sz="1400" baseline="30000" dirty="0">
                <a:solidFill>
                  <a:schemeClr val="accent1">
                    <a:lumMod val="50000"/>
                  </a:schemeClr>
                </a:solidFill>
              </a:rPr>
              <a:t>th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 March 25</a:t>
            </a:r>
          </a:p>
        </p:txBody>
      </p:sp>
      <p:pic>
        <p:nvPicPr>
          <p:cNvPr id="7" name="Picture 6" descr="A white board with a pie chart and graph on it&#10;&#10;AI-generated content may be incorrect.">
            <a:extLst>
              <a:ext uri="{FF2B5EF4-FFF2-40B4-BE49-F238E27FC236}">
                <a16:creationId xmlns:a16="http://schemas.microsoft.com/office/drawing/2014/main" id="{6207979E-3A8A-9183-6703-78A65EF47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" r="1376"/>
          <a:stretch/>
        </p:blipFill>
        <p:spPr>
          <a:xfrm>
            <a:off x="6107502" y="685800"/>
            <a:ext cx="5410200" cy="54864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04B759F-9CEE-ECFA-C43D-F9E0419AD243}"/>
              </a:ext>
            </a:extLst>
          </p:cNvPr>
          <p:cNvSpPr txBox="1">
            <a:spLocks/>
          </p:cNvSpPr>
          <p:nvPr/>
        </p:nvSpPr>
        <p:spPr>
          <a:xfrm>
            <a:off x="1819488" y="2715767"/>
            <a:ext cx="3083442" cy="1785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Basic Functions of a Data Analyst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Roadmap – Skills Required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Data Analyst Career</a:t>
            </a:r>
          </a:p>
          <a:p>
            <a:pPr algn="l"/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7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B463-280D-31E7-2F8F-01CF8FCC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2" y="319928"/>
            <a:ext cx="10515600" cy="54039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Basic functions of a Data Analyst</a:t>
            </a:r>
            <a:endParaRPr lang="en-GB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F5CEF-0EF2-CC62-208E-25AE4AB79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18864"/>
              </p:ext>
            </p:extLst>
          </p:nvPr>
        </p:nvGraphicFramePr>
        <p:xfrm>
          <a:off x="758302" y="159035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2E21F5-CFDA-99F3-2D43-F98636B27673}"/>
              </a:ext>
            </a:extLst>
          </p:cNvPr>
          <p:cNvSpPr txBox="1"/>
          <p:nvPr/>
        </p:nvSpPr>
        <p:spPr>
          <a:xfrm>
            <a:off x="3404359" y="860325"/>
            <a:ext cx="5946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Eventually maximizes the output for generating more business values.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EC33F-B763-F745-6A7D-CD2E171C9606}"/>
              </a:ext>
            </a:extLst>
          </p:cNvPr>
          <p:cNvSpPr txBox="1"/>
          <p:nvPr/>
        </p:nvSpPr>
        <p:spPr>
          <a:xfrm>
            <a:off x="4522778" y="1162547"/>
            <a:ext cx="3146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Understanding lifecycle of a Data Analyst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F2C6D-5E7A-B945-7301-D8E12EB18BC4}"/>
              </a:ext>
            </a:extLst>
          </p:cNvPr>
          <p:cNvSpPr txBox="1"/>
          <p:nvPr/>
        </p:nvSpPr>
        <p:spPr>
          <a:xfrm>
            <a:off x="545237" y="6176809"/>
            <a:ext cx="678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2"/>
                </a:solidFill>
              </a:rPr>
              <a:t>Examples - Business Intelligence, Finance, Healthcare, Social Media, Marketing, Operations Analyst </a:t>
            </a:r>
            <a:endParaRPr lang="en-GB" sz="1400" i="1" dirty="0">
              <a:solidFill>
                <a:schemeClr val="tx2"/>
              </a:solidFill>
            </a:endParaRPr>
          </a:p>
        </p:txBody>
      </p:sp>
      <p:pic>
        <p:nvPicPr>
          <p:cNvPr id="9" name="Picture 8" descr="A close-up of a sign&#10;&#10;AI-generated content may be incorrect.">
            <a:extLst>
              <a:ext uri="{FF2B5EF4-FFF2-40B4-BE49-F238E27FC236}">
                <a16:creationId xmlns:a16="http://schemas.microsoft.com/office/drawing/2014/main" id="{35DEA519-B2EF-E49F-B1B4-C4BB5B60D3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316084" y="213691"/>
            <a:ext cx="1714476" cy="11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15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49E6DDD3-D4E7-648B-040C-8A81F04BD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655793"/>
            <a:ext cx="7347537" cy="55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EDCF3C35-B944-3557-E2AA-2B0C2469A8F7}"/>
              </a:ext>
            </a:extLst>
          </p:cNvPr>
          <p:cNvSpPr/>
          <p:nvPr/>
        </p:nvSpPr>
        <p:spPr>
          <a:xfrm>
            <a:off x="636530" y="-1"/>
            <a:ext cx="3248025" cy="340042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5B3D41C-4A52-EE3B-E19C-7BED9F8BEA5A}"/>
              </a:ext>
            </a:extLst>
          </p:cNvPr>
          <p:cNvSpPr txBox="1">
            <a:spLocks/>
          </p:cNvSpPr>
          <p:nvPr/>
        </p:nvSpPr>
        <p:spPr>
          <a:xfrm>
            <a:off x="864833" y="180039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</a:rPr>
              <a:t>Roadmap – Skills Required</a:t>
            </a:r>
          </a:p>
        </p:txBody>
      </p:sp>
      <p:pic>
        <p:nvPicPr>
          <p:cNvPr id="10" name="Picture 9" descr="A road with pins on it&#10;&#10;AI-generated content may be incorrect.">
            <a:extLst>
              <a:ext uri="{FF2B5EF4-FFF2-40B4-BE49-F238E27FC236}">
                <a16:creationId xmlns:a16="http://schemas.microsoft.com/office/drawing/2014/main" id="{EA9CD074-0506-647E-1EAF-3220F1222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190" y="5305455"/>
            <a:ext cx="2534722" cy="148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6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lowchart: Document 205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C5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eer Path of a Data Analyst">
            <a:extLst>
              <a:ext uri="{FF2B5EF4-FFF2-40B4-BE49-F238E27FC236}">
                <a16:creationId xmlns:a16="http://schemas.microsoft.com/office/drawing/2014/main" id="{593C9A47-3673-2EFE-8C10-BB019F70A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2015087"/>
            <a:ext cx="7347537" cy="28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20BDD188-486E-1373-AFDD-32DAA732028E}"/>
              </a:ext>
            </a:extLst>
          </p:cNvPr>
          <p:cNvSpPr/>
          <p:nvPr/>
        </p:nvSpPr>
        <p:spPr>
          <a:xfrm>
            <a:off x="636530" y="-1"/>
            <a:ext cx="3248025" cy="3400425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285C42E-94D1-1217-C3CD-7847E5B28F54}"/>
              </a:ext>
            </a:extLst>
          </p:cNvPr>
          <p:cNvSpPr txBox="1">
            <a:spLocks/>
          </p:cNvSpPr>
          <p:nvPr/>
        </p:nvSpPr>
        <p:spPr>
          <a:xfrm>
            <a:off x="840451" y="180040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Analyst Career</a:t>
            </a:r>
          </a:p>
        </p:txBody>
      </p:sp>
      <p:pic>
        <p:nvPicPr>
          <p:cNvPr id="12" name="Picture 11" descr="A person walking up a staircase&#10;&#10;AI-generated content may be incorrect.">
            <a:extLst>
              <a:ext uri="{FF2B5EF4-FFF2-40B4-BE49-F238E27FC236}">
                <a16:creationId xmlns:a16="http://schemas.microsoft.com/office/drawing/2014/main" id="{9A7BA5B0-30DA-E4EC-A3D1-5BDEA41C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32" y="5151535"/>
            <a:ext cx="2510624" cy="164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1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Office Theme</vt:lpstr>
      <vt:lpstr>Data Analyst</vt:lpstr>
      <vt:lpstr>Basic functions of a Data Analyst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T</dc:creator>
  <cp:lastModifiedBy>Sanjana T</cp:lastModifiedBy>
  <cp:revision>6</cp:revision>
  <dcterms:created xsi:type="dcterms:W3CDTF">2025-03-26T14:36:54Z</dcterms:created>
  <dcterms:modified xsi:type="dcterms:W3CDTF">2025-03-27T19:58:46Z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0ba449-43c6-4cb4-ab67-7944acc9363d_Enabled">
    <vt:lpwstr>true</vt:lpwstr>
  </property>
  <property fmtid="{D5CDD505-2E9C-101B-9397-08002B2CF9AE}" pid="3" name="MSIP_Label_e30ba449-43c6-4cb4-ab67-7944acc9363d_SetDate">
    <vt:lpwstr>2025-03-26T20:22:20Z</vt:lpwstr>
  </property>
  <property fmtid="{D5CDD505-2E9C-101B-9397-08002B2CF9AE}" pid="4" name="MSIP_Label_e30ba449-43c6-4cb4-ab67-7944acc9363d_Method">
    <vt:lpwstr>Standard</vt:lpwstr>
  </property>
  <property fmtid="{D5CDD505-2E9C-101B-9397-08002B2CF9AE}" pid="5" name="MSIP_Label_e30ba449-43c6-4cb4-ab67-7944acc9363d_Name">
    <vt:lpwstr>e30ba449-43c6-4cb4-ab67-7944acc9363d</vt:lpwstr>
  </property>
  <property fmtid="{D5CDD505-2E9C-101B-9397-08002B2CF9AE}" pid="6" name="MSIP_Label_e30ba449-43c6-4cb4-ab67-7944acc9363d_SiteId">
    <vt:lpwstr>e11fd634-26b5-47f4-8b8c-908e466e9bdf</vt:lpwstr>
  </property>
  <property fmtid="{D5CDD505-2E9C-101B-9397-08002B2CF9AE}" pid="7" name="MSIP_Label_e30ba449-43c6-4cb4-ab67-7944acc9363d_ActionId">
    <vt:lpwstr>cf59f34b-0baa-4a24-9616-193807047ae9</vt:lpwstr>
  </property>
  <property fmtid="{D5CDD505-2E9C-101B-9397-08002B2CF9AE}" pid="8" name="MSIP_Label_e30ba449-43c6-4cb4-ab67-7944acc9363d_ContentBits">
    <vt:lpwstr>0</vt:lpwstr>
  </property>
  <property fmtid="{D5CDD505-2E9C-101B-9397-08002B2CF9AE}" pid="9" name="MSIP_Label_e30ba449-43c6-4cb4-ab67-7944acc9363d_Tag">
    <vt:lpwstr>10, 3, 0, 1</vt:lpwstr>
  </property>
</Properties>
</file>