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4"/>
  </p:sldMasterIdLst>
  <p:notesMasterIdLst>
    <p:notesMasterId r:id="rId24"/>
  </p:notesMasterIdLst>
  <p:sldIdLst>
    <p:sldId id="256" r:id="rId5"/>
    <p:sldId id="276" r:id="rId6"/>
    <p:sldId id="257" r:id="rId7"/>
    <p:sldId id="258" r:id="rId8"/>
    <p:sldId id="263" r:id="rId9"/>
    <p:sldId id="259" r:id="rId10"/>
    <p:sldId id="260" r:id="rId11"/>
    <p:sldId id="274" r:id="rId12"/>
    <p:sldId id="269" r:id="rId13"/>
    <p:sldId id="271" r:id="rId14"/>
    <p:sldId id="270" r:id="rId15"/>
    <p:sldId id="272" r:id="rId16"/>
    <p:sldId id="275" r:id="rId17"/>
    <p:sldId id="273" r:id="rId18"/>
    <p:sldId id="261" r:id="rId19"/>
    <p:sldId id="262" r:id="rId20"/>
    <p:sldId id="267" r:id="rId21"/>
    <p:sldId id="264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CA48D-35E0-5C49-46EC-29B638739CEC}" v="175" dt="2025-07-23T07:23:58.920"/>
    <p1510:client id="{92B4A810-0C2A-76E0-E4F2-893A4AB4D6D1}" v="22" dt="2025-07-23T11:30:44.076"/>
    <p1510:client id="{99C23020-058F-4DDA-9205-F5572A7243C4}" v="318" dt="2025-07-23T09:34:27.947"/>
    <p1510:client id="{E72005AB-4EA4-DDEC-9FBA-6DEED45676E4}" v="2" dt="2025-07-23T06:59:08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nadayalan, Harithasree (Cognizant)" userId="ce24f175-2b03-4037-be7d-1f4a28f411f6" providerId="ADAL" clId="{99C23020-058F-4DDA-9205-F5572A7243C4}"/>
    <pc:docChg chg="undo custSel addSld delSld modSld sldOrd">
      <pc:chgData name="Deenadayalan, Harithasree (Cognizant)" userId="ce24f175-2b03-4037-be7d-1f4a28f411f6" providerId="ADAL" clId="{99C23020-058F-4DDA-9205-F5572A7243C4}" dt="2025-07-23T09:34:27.947" v="393" actId="14100"/>
      <pc:docMkLst>
        <pc:docMk/>
      </pc:docMkLst>
      <pc:sldChg chg="modSp mod">
        <pc:chgData name="Deenadayalan, Harithasree (Cognizant)" userId="ce24f175-2b03-4037-be7d-1f4a28f411f6" providerId="ADAL" clId="{99C23020-058F-4DDA-9205-F5572A7243C4}" dt="2025-07-23T06:42:05.956" v="184" actId="1076"/>
        <pc:sldMkLst>
          <pc:docMk/>
          <pc:sldMk cId="0" sldId="256"/>
        </pc:sldMkLst>
        <pc:spChg chg="mod">
          <ac:chgData name="Deenadayalan, Harithasree (Cognizant)" userId="ce24f175-2b03-4037-be7d-1f4a28f411f6" providerId="ADAL" clId="{99C23020-058F-4DDA-9205-F5572A7243C4}" dt="2025-07-23T06:41:52.864" v="183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Deenadayalan, Harithasree (Cognizant)" userId="ce24f175-2b03-4037-be7d-1f4a28f411f6" providerId="ADAL" clId="{99C23020-058F-4DDA-9205-F5572A7243C4}" dt="2025-07-23T06:42:05.956" v="184" actId="1076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Deenadayalan, Harithasree (Cognizant)" userId="ce24f175-2b03-4037-be7d-1f4a28f411f6" providerId="ADAL" clId="{99C23020-058F-4DDA-9205-F5572A7243C4}" dt="2025-07-23T09:26:51.333" v="383" actId="20577"/>
        <pc:sldMkLst>
          <pc:docMk/>
          <pc:sldMk cId="0" sldId="261"/>
        </pc:sldMkLst>
        <pc:spChg chg="add del mod">
          <ac:chgData name="Deenadayalan, Harithasree (Cognizant)" userId="ce24f175-2b03-4037-be7d-1f4a28f411f6" providerId="ADAL" clId="{99C23020-058F-4DDA-9205-F5572A7243C4}" dt="2025-07-23T06:52:47.854" v="193"/>
          <ac:spMkLst>
            <pc:docMk/>
            <pc:sldMk cId="0" sldId="261"/>
            <ac:spMk id="4" creationId="{2A56B051-9D12-C796-50FB-B1513F2E13CF}"/>
          </ac:spMkLst>
        </pc:spChg>
        <pc:spChg chg="add mod">
          <ac:chgData name="Deenadayalan, Harithasree (Cognizant)" userId="ce24f175-2b03-4037-be7d-1f4a28f411f6" providerId="ADAL" clId="{99C23020-058F-4DDA-9205-F5572A7243C4}" dt="2025-07-23T06:53:27.839" v="201" actId="14100"/>
          <ac:spMkLst>
            <pc:docMk/>
            <pc:sldMk cId="0" sldId="261"/>
            <ac:spMk id="7" creationId="{AC230A9E-68C4-F81B-BF30-EAC3634D10F3}"/>
          </ac:spMkLst>
        </pc:spChg>
        <pc:graphicFrameChg chg="del mod">
          <ac:chgData name="Deenadayalan, Harithasree (Cognizant)" userId="ce24f175-2b03-4037-be7d-1f4a28f411f6" providerId="ADAL" clId="{99C23020-058F-4DDA-9205-F5572A7243C4}" dt="2025-07-23T06:52:29.890" v="192" actId="478"/>
          <ac:graphicFrameMkLst>
            <pc:docMk/>
            <pc:sldMk cId="0" sldId="261"/>
            <ac:graphicFrameMk id="5" creationId="{D3130AD1-8E7B-E4FD-7363-17A6C2E5EF16}"/>
          </ac:graphicFrameMkLst>
        </pc:graphicFrameChg>
        <pc:graphicFrameChg chg="add mod">
          <ac:chgData name="Deenadayalan, Harithasree (Cognizant)" userId="ce24f175-2b03-4037-be7d-1f4a28f411f6" providerId="ADAL" clId="{99C23020-058F-4DDA-9205-F5572A7243C4}" dt="2025-07-23T06:53:27.839" v="201" actId="14100"/>
          <ac:graphicFrameMkLst>
            <pc:docMk/>
            <pc:sldMk cId="0" sldId="261"/>
            <ac:graphicFrameMk id="6" creationId="{FB4DDA0D-7D1C-C12A-3001-A39436C83B27}"/>
          </ac:graphicFrameMkLst>
        </pc:graphicFrameChg>
        <pc:graphicFrameChg chg="add mod modGraphic">
          <ac:chgData name="Deenadayalan, Harithasree (Cognizant)" userId="ce24f175-2b03-4037-be7d-1f4a28f411f6" providerId="ADAL" clId="{99C23020-058F-4DDA-9205-F5572A7243C4}" dt="2025-07-23T09:26:51.333" v="383" actId="20577"/>
          <ac:graphicFrameMkLst>
            <pc:docMk/>
            <pc:sldMk cId="0" sldId="261"/>
            <ac:graphicFrameMk id="8" creationId="{3D2586CB-4FD9-FE64-3C2F-D87EC9B407C2}"/>
          </ac:graphicFrameMkLst>
        </pc:graphicFrameChg>
      </pc:sldChg>
      <pc:sldChg chg="addSp modSp">
        <pc:chgData name="Deenadayalan, Harithasree (Cognizant)" userId="ce24f175-2b03-4037-be7d-1f4a28f411f6" providerId="ADAL" clId="{99C23020-058F-4DDA-9205-F5572A7243C4}" dt="2025-07-22T13:39:32.306" v="54" actId="14100"/>
        <pc:sldMkLst>
          <pc:docMk/>
          <pc:sldMk cId="1600522547" sldId="269"/>
        </pc:sldMkLst>
        <pc:picChg chg="add mod">
          <ac:chgData name="Deenadayalan, Harithasree (Cognizant)" userId="ce24f175-2b03-4037-be7d-1f4a28f411f6" providerId="ADAL" clId="{99C23020-058F-4DDA-9205-F5572A7243C4}" dt="2025-07-22T13:39:32.306" v="54" actId="14100"/>
          <ac:picMkLst>
            <pc:docMk/>
            <pc:sldMk cId="1600522547" sldId="269"/>
            <ac:picMk id="3074" creationId="{9B9E20E2-982E-5D25-5360-065E48476E7D}"/>
          </ac:picMkLst>
        </pc:picChg>
      </pc:sldChg>
      <pc:sldChg chg="addSp delSp modSp mod">
        <pc:chgData name="Deenadayalan, Harithasree (Cognizant)" userId="ce24f175-2b03-4037-be7d-1f4a28f411f6" providerId="ADAL" clId="{99C23020-058F-4DDA-9205-F5572A7243C4}" dt="2025-07-23T09:34:27.947" v="393" actId="14100"/>
        <pc:sldMkLst>
          <pc:docMk/>
          <pc:sldMk cId="3607422517" sldId="270"/>
        </pc:sldMkLst>
        <pc:picChg chg="add mod">
          <ac:chgData name="Deenadayalan, Harithasree (Cognizant)" userId="ce24f175-2b03-4037-be7d-1f4a28f411f6" providerId="ADAL" clId="{99C23020-058F-4DDA-9205-F5572A7243C4}" dt="2025-07-23T09:34:27.947" v="393" actId="14100"/>
          <ac:picMkLst>
            <pc:docMk/>
            <pc:sldMk cId="3607422517" sldId="270"/>
            <ac:picMk id="4" creationId="{656A9B3A-48C2-ABE8-8721-DD593A4495CB}"/>
          </ac:picMkLst>
        </pc:picChg>
        <pc:picChg chg="add del mod">
          <ac:chgData name="Deenadayalan, Harithasree (Cognizant)" userId="ce24f175-2b03-4037-be7d-1f4a28f411f6" providerId="ADAL" clId="{99C23020-058F-4DDA-9205-F5572A7243C4}" dt="2025-07-23T03:45:45.496" v="80" actId="478"/>
          <ac:picMkLst>
            <pc:docMk/>
            <pc:sldMk cId="3607422517" sldId="270"/>
            <ac:picMk id="4098" creationId="{D8411956-7020-5699-8AB3-8DB8181DFE56}"/>
          </ac:picMkLst>
        </pc:picChg>
        <pc:picChg chg="add del mod">
          <ac:chgData name="Deenadayalan, Harithasree (Cognizant)" userId="ce24f175-2b03-4037-be7d-1f4a28f411f6" providerId="ADAL" clId="{99C23020-058F-4DDA-9205-F5572A7243C4}" dt="2025-07-23T09:34:16.182" v="389" actId="478"/>
          <ac:picMkLst>
            <pc:docMk/>
            <pc:sldMk cId="3607422517" sldId="270"/>
            <ac:picMk id="4100" creationId="{D2BBD382-F658-D920-E197-5B63C5F0419E}"/>
          </ac:picMkLst>
        </pc:picChg>
      </pc:sldChg>
      <pc:sldChg chg="addSp delSp modSp mod ord">
        <pc:chgData name="Deenadayalan, Harithasree (Cognizant)" userId="ce24f175-2b03-4037-be7d-1f4a28f411f6" providerId="ADAL" clId="{99C23020-058F-4DDA-9205-F5572A7243C4}" dt="2025-07-23T09:32:30.060" v="388" actId="14100"/>
        <pc:sldMkLst>
          <pc:docMk/>
          <pc:sldMk cId="2396866114" sldId="271"/>
        </pc:sldMkLst>
        <pc:picChg chg="add mod">
          <ac:chgData name="Deenadayalan, Harithasree (Cognizant)" userId="ce24f175-2b03-4037-be7d-1f4a28f411f6" providerId="ADAL" clId="{99C23020-058F-4DDA-9205-F5572A7243C4}" dt="2025-07-23T09:32:30.060" v="388" actId="14100"/>
          <ac:picMkLst>
            <pc:docMk/>
            <pc:sldMk cId="2396866114" sldId="271"/>
            <ac:picMk id="4" creationId="{8E3F5D65-B071-B94F-BFCA-5413317A8714}"/>
          </ac:picMkLst>
        </pc:picChg>
        <pc:picChg chg="add del mod">
          <ac:chgData name="Deenadayalan, Harithasree (Cognizant)" userId="ce24f175-2b03-4037-be7d-1f4a28f411f6" providerId="ADAL" clId="{99C23020-058F-4DDA-9205-F5572A7243C4}" dt="2025-07-23T09:32:17.654" v="384" actId="478"/>
          <ac:picMkLst>
            <pc:docMk/>
            <pc:sldMk cId="2396866114" sldId="271"/>
            <ac:picMk id="5122" creationId="{E8B5E07F-2D10-21EA-8E67-418A43D86173}"/>
          </ac:picMkLst>
        </pc:picChg>
      </pc:sldChg>
      <pc:sldChg chg="addSp modSp">
        <pc:chgData name="Deenadayalan, Harithasree (Cognizant)" userId="ce24f175-2b03-4037-be7d-1f4a28f411f6" providerId="ADAL" clId="{99C23020-058F-4DDA-9205-F5572A7243C4}" dt="2025-07-22T13:41:39.352" v="71" actId="14100"/>
        <pc:sldMkLst>
          <pc:docMk/>
          <pc:sldMk cId="3162271966" sldId="272"/>
        </pc:sldMkLst>
        <pc:picChg chg="add mod">
          <ac:chgData name="Deenadayalan, Harithasree (Cognizant)" userId="ce24f175-2b03-4037-be7d-1f4a28f411f6" providerId="ADAL" clId="{99C23020-058F-4DDA-9205-F5572A7243C4}" dt="2025-07-22T13:41:39.352" v="71" actId="14100"/>
          <ac:picMkLst>
            <pc:docMk/>
            <pc:sldMk cId="3162271966" sldId="272"/>
            <ac:picMk id="6146" creationId="{FCB0B333-A656-8449-37ED-8E96B9FE5A6B}"/>
          </ac:picMkLst>
        </pc:picChg>
      </pc:sldChg>
      <pc:sldChg chg="addSp delSp modSp mod">
        <pc:chgData name="Deenadayalan, Harithasree (Cognizant)" userId="ce24f175-2b03-4037-be7d-1f4a28f411f6" providerId="ADAL" clId="{99C23020-058F-4DDA-9205-F5572A7243C4}" dt="2025-07-23T06:12:59.324" v="133" actId="1076"/>
        <pc:sldMkLst>
          <pc:docMk/>
          <pc:sldMk cId="2256604564" sldId="273"/>
        </pc:sldMkLst>
        <pc:spChg chg="mod">
          <ac:chgData name="Deenadayalan, Harithasree (Cognizant)" userId="ce24f175-2b03-4037-be7d-1f4a28f411f6" providerId="ADAL" clId="{99C23020-058F-4DDA-9205-F5572A7243C4}" dt="2025-07-23T06:09:05.880" v="121" actId="20577"/>
          <ac:spMkLst>
            <pc:docMk/>
            <pc:sldMk cId="2256604564" sldId="273"/>
            <ac:spMk id="2" creationId="{ADC3AD7E-E706-F832-2DA1-7812924CBD8F}"/>
          </ac:spMkLst>
        </pc:spChg>
        <pc:picChg chg="add del mod">
          <ac:chgData name="Deenadayalan, Harithasree (Cognizant)" userId="ce24f175-2b03-4037-be7d-1f4a28f411f6" providerId="ADAL" clId="{99C23020-058F-4DDA-9205-F5572A7243C4}" dt="2025-07-23T06:10:51.565" v="122" actId="478"/>
          <ac:picMkLst>
            <pc:docMk/>
            <pc:sldMk cId="2256604564" sldId="273"/>
            <ac:picMk id="7170" creationId="{2ABF262D-956C-5637-3E94-DBFD845ADEFB}"/>
          </ac:picMkLst>
        </pc:picChg>
        <pc:picChg chg="add mod">
          <ac:chgData name="Deenadayalan, Harithasree (Cognizant)" userId="ce24f175-2b03-4037-be7d-1f4a28f411f6" providerId="ADAL" clId="{99C23020-058F-4DDA-9205-F5572A7243C4}" dt="2025-07-23T06:12:16.720" v="128" actId="14100"/>
          <ac:picMkLst>
            <pc:docMk/>
            <pc:sldMk cId="2256604564" sldId="273"/>
            <ac:picMk id="7172" creationId="{C6EE28E1-C9ED-7521-B897-11B144384B90}"/>
          </ac:picMkLst>
        </pc:picChg>
        <pc:picChg chg="add mod">
          <ac:chgData name="Deenadayalan, Harithasree (Cognizant)" userId="ce24f175-2b03-4037-be7d-1f4a28f411f6" providerId="ADAL" clId="{99C23020-058F-4DDA-9205-F5572A7243C4}" dt="2025-07-23T06:12:59.324" v="133" actId="1076"/>
          <ac:picMkLst>
            <pc:docMk/>
            <pc:sldMk cId="2256604564" sldId="273"/>
            <ac:picMk id="7174" creationId="{16302292-E0FF-D0E8-270C-9D680E6853F2}"/>
          </ac:picMkLst>
        </pc:picChg>
      </pc:sldChg>
      <pc:sldChg chg="addSp delSp modSp new mod ord">
        <pc:chgData name="Deenadayalan, Harithasree (Cognizant)" userId="ce24f175-2b03-4037-be7d-1f4a28f411f6" providerId="ADAL" clId="{99C23020-058F-4DDA-9205-F5572A7243C4}" dt="2025-07-22T13:38:31.294" v="46" actId="1076"/>
        <pc:sldMkLst>
          <pc:docMk/>
          <pc:sldMk cId="2706837623" sldId="274"/>
        </pc:sldMkLst>
        <pc:spChg chg="mod">
          <ac:chgData name="Deenadayalan, Harithasree (Cognizant)" userId="ce24f175-2b03-4037-be7d-1f4a28f411f6" providerId="ADAL" clId="{99C23020-058F-4DDA-9205-F5572A7243C4}" dt="2025-07-22T13:36:49.301" v="32" actId="20577"/>
          <ac:spMkLst>
            <pc:docMk/>
            <pc:sldMk cId="2706837623" sldId="274"/>
            <ac:spMk id="2" creationId="{EF3226AA-0D1F-248D-2B4B-D58996E159AA}"/>
          </ac:spMkLst>
        </pc:spChg>
        <pc:spChg chg="add del">
          <ac:chgData name="Deenadayalan, Harithasree (Cognizant)" userId="ce24f175-2b03-4037-be7d-1f4a28f411f6" providerId="ADAL" clId="{99C23020-058F-4DDA-9205-F5572A7243C4}" dt="2025-07-22T13:36:17.964" v="26"/>
          <ac:spMkLst>
            <pc:docMk/>
            <pc:sldMk cId="2706837623" sldId="274"/>
            <ac:spMk id="3" creationId="{950C5DEE-6CA3-A99C-AC07-B2A6D357A235}"/>
          </ac:spMkLst>
        </pc:spChg>
        <pc:spChg chg="add del">
          <ac:chgData name="Deenadayalan, Harithasree (Cognizant)" userId="ce24f175-2b03-4037-be7d-1f4a28f411f6" providerId="ADAL" clId="{99C23020-058F-4DDA-9205-F5572A7243C4}" dt="2025-07-22T13:37:40.828" v="37"/>
          <ac:spMkLst>
            <pc:docMk/>
            <pc:sldMk cId="2706837623" sldId="274"/>
            <ac:spMk id="4" creationId="{534462A1-F45B-A774-678A-CB3231F64582}"/>
          </ac:spMkLst>
        </pc:spChg>
        <pc:spChg chg="add mod">
          <ac:chgData name="Deenadayalan, Harithasree (Cognizant)" userId="ce24f175-2b03-4037-be7d-1f4a28f411f6" providerId="ADAL" clId="{99C23020-058F-4DDA-9205-F5572A7243C4}" dt="2025-07-22T13:38:31.294" v="46" actId="1076"/>
          <ac:spMkLst>
            <pc:docMk/>
            <pc:sldMk cId="2706837623" sldId="274"/>
            <ac:spMk id="6" creationId="{671BBA67-58D1-68E3-B775-C834E25808CA}"/>
          </ac:spMkLst>
        </pc:spChg>
        <pc:graphicFrameChg chg="add del mod ord modGraphic">
          <ac:chgData name="Deenadayalan, Harithasree (Cognizant)" userId="ce24f175-2b03-4037-be7d-1f4a28f411f6" providerId="ADAL" clId="{99C23020-058F-4DDA-9205-F5572A7243C4}" dt="2025-07-22T13:36:16.453" v="25" actId="3680"/>
          <ac:graphicFrameMkLst>
            <pc:docMk/>
            <pc:sldMk cId="2706837623" sldId="274"/>
            <ac:graphicFrameMk id="5" creationId="{DC4FED6A-FAF9-D541-41B9-9159258E8EB3}"/>
          </ac:graphicFrameMkLst>
        </pc:graphicFrameChg>
        <pc:picChg chg="add mod">
          <ac:chgData name="Deenadayalan, Harithasree (Cognizant)" userId="ce24f175-2b03-4037-be7d-1f4a28f411f6" providerId="ADAL" clId="{99C23020-058F-4DDA-9205-F5572A7243C4}" dt="2025-07-22T13:38:04.914" v="44" actId="14100"/>
          <ac:picMkLst>
            <pc:docMk/>
            <pc:sldMk cId="2706837623" sldId="274"/>
            <ac:picMk id="2050" creationId="{5E243E36-EC1E-F805-4224-380AF9255C54}"/>
          </ac:picMkLst>
        </pc:picChg>
        <pc:picChg chg="add mod">
          <ac:chgData name="Deenadayalan, Harithasree (Cognizant)" userId="ce24f175-2b03-4037-be7d-1f4a28f411f6" providerId="ADAL" clId="{99C23020-058F-4DDA-9205-F5572A7243C4}" dt="2025-07-22T13:37:13.937" v="34"/>
          <ac:picMkLst>
            <pc:docMk/>
            <pc:sldMk cId="2706837623" sldId="274"/>
            <ac:picMk id="2052" creationId="{4283EFA4-2073-CAC1-5781-F5E9D27EE6D4}"/>
          </ac:picMkLst>
        </pc:picChg>
        <pc:picChg chg="add mod">
          <ac:chgData name="Deenadayalan, Harithasree (Cognizant)" userId="ce24f175-2b03-4037-be7d-1f4a28f411f6" providerId="ADAL" clId="{99C23020-058F-4DDA-9205-F5572A7243C4}" dt="2025-07-22T13:37:30.310" v="36"/>
          <ac:picMkLst>
            <pc:docMk/>
            <pc:sldMk cId="2706837623" sldId="274"/>
            <ac:picMk id="2054" creationId="{A1D3BCA3-A560-4DA7-DBEF-AD413D2CB94D}"/>
          </ac:picMkLst>
        </pc:picChg>
        <pc:picChg chg="add mod">
          <ac:chgData name="Deenadayalan, Harithasree (Cognizant)" userId="ce24f175-2b03-4037-be7d-1f4a28f411f6" providerId="ADAL" clId="{99C23020-058F-4DDA-9205-F5572A7243C4}" dt="2025-07-22T13:37:53.720" v="41" actId="14100"/>
          <ac:picMkLst>
            <pc:docMk/>
            <pc:sldMk cId="2706837623" sldId="274"/>
            <ac:picMk id="2056" creationId="{DBE7A6FC-F73A-072B-1DBC-76947A8F8A30}"/>
          </ac:picMkLst>
        </pc:picChg>
      </pc:sldChg>
      <pc:sldChg chg="add ord">
        <pc:chgData name="Deenadayalan, Harithasree (Cognizant)" userId="ce24f175-2b03-4037-be7d-1f4a28f411f6" providerId="ADAL" clId="{99C23020-058F-4DDA-9205-F5572A7243C4}" dt="2025-07-23T06:13:12.137" v="135"/>
        <pc:sldMkLst>
          <pc:docMk/>
          <pc:sldMk cId="2925598374" sldId="275"/>
        </pc:sldMkLst>
      </pc:sldChg>
      <pc:sldChg chg="modSp new mod ord">
        <pc:chgData name="Deenadayalan, Harithasree (Cognizant)" userId="ce24f175-2b03-4037-be7d-1f4a28f411f6" providerId="ADAL" clId="{99C23020-058F-4DDA-9205-F5572A7243C4}" dt="2025-07-23T07:18:34.745" v="372" actId="20577"/>
        <pc:sldMkLst>
          <pc:docMk/>
          <pc:sldMk cId="1962128957" sldId="276"/>
        </pc:sldMkLst>
        <pc:spChg chg="mod">
          <ac:chgData name="Deenadayalan, Harithasree (Cognizant)" userId="ce24f175-2b03-4037-be7d-1f4a28f411f6" providerId="ADAL" clId="{99C23020-058F-4DDA-9205-F5572A7243C4}" dt="2025-07-23T07:14:14.061" v="227" actId="20577"/>
          <ac:spMkLst>
            <pc:docMk/>
            <pc:sldMk cId="1962128957" sldId="276"/>
            <ac:spMk id="2" creationId="{F699D731-729F-F4BA-F209-39C9030DA969}"/>
          </ac:spMkLst>
        </pc:spChg>
        <pc:spChg chg="mod">
          <ac:chgData name="Deenadayalan, Harithasree (Cognizant)" userId="ce24f175-2b03-4037-be7d-1f4a28f411f6" providerId="ADAL" clId="{99C23020-058F-4DDA-9205-F5572A7243C4}" dt="2025-07-23T07:18:34.745" v="372" actId="20577"/>
          <ac:spMkLst>
            <pc:docMk/>
            <pc:sldMk cId="1962128957" sldId="276"/>
            <ac:spMk id="3" creationId="{7A1ABB7F-0895-EEA6-650F-32E654484571}"/>
          </ac:spMkLst>
        </pc:spChg>
      </pc:sldChg>
      <pc:sldChg chg="delSp add del">
        <pc:chgData name="Deenadayalan, Harithasree (Cognizant)" userId="ce24f175-2b03-4037-be7d-1f4a28f411f6" providerId="ADAL" clId="{99C23020-058F-4DDA-9205-F5572A7243C4}" dt="2025-07-23T06:13:17.692" v="136" actId="47"/>
        <pc:sldMkLst>
          <pc:docMk/>
          <pc:sldMk cId="2542805608" sldId="276"/>
        </pc:sldMkLst>
        <pc:picChg chg="del">
          <ac:chgData name="Deenadayalan, Harithasree (Cognizant)" userId="ce24f175-2b03-4037-be7d-1f4a28f411f6" providerId="ADAL" clId="{99C23020-058F-4DDA-9205-F5572A7243C4}" dt="2025-07-23T06:10:57.759" v="124" actId="478"/>
          <ac:picMkLst>
            <pc:docMk/>
            <pc:sldMk cId="2542805608" sldId="276"/>
            <ac:picMk id="7170" creationId="{7281A9B8-AA10-3C18-B27E-C87A22F0D4BC}"/>
          </ac:picMkLst>
        </pc:picChg>
      </pc:sldChg>
    </pc:docChg>
  </pc:docChgLst>
  <pc:docChgLst>
    <pc:chgData name="Nikhitha, Komma (Cognizant)" userId="S::2420932@cognizant.com::a7fe7aa9-7ed0-4032-9ca0-8909d0a5b847" providerId="AD" clId="Web-{08ECA48D-35E0-5C49-46EC-29B638739CEC}"/>
    <pc:docChg chg="modSld">
      <pc:chgData name="Nikhitha, Komma (Cognizant)" userId="S::2420932@cognizant.com::a7fe7aa9-7ed0-4032-9ca0-8909d0a5b847" providerId="AD" clId="Web-{08ECA48D-35E0-5C49-46EC-29B638739CEC}" dt="2025-07-23T07:24:37.108" v="178" actId="20577"/>
      <pc:docMkLst>
        <pc:docMk/>
      </pc:docMkLst>
      <pc:sldChg chg="modSp">
        <pc:chgData name="Nikhitha, Komma (Cognizant)" userId="S::2420932@cognizant.com::a7fe7aa9-7ed0-4032-9ca0-8909d0a5b847" providerId="AD" clId="Web-{08ECA48D-35E0-5C49-46EC-29B638739CEC}" dt="2025-07-23T07:20:42.807" v="42"/>
        <pc:sldMkLst>
          <pc:docMk/>
          <pc:sldMk cId="0" sldId="258"/>
        </pc:sldMkLst>
        <pc:graphicFrameChg chg="mod modGraphic">
          <ac:chgData name="Nikhitha, Komma (Cognizant)" userId="S::2420932@cognizant.com::a7fe7aa9-7ed0-4032-9ca0-8909d0a5b847" providerId="AD" clId="Web-{08ECA48D-35E0-5C49-46EC-29B638739CEC}" dt="2025-07-23T07:20:42.807" v="42"/>
          <ac:graphicFrameMkLst>
            <pc:docMk/>
            <pc:sldMk cId="0" sldId="258"/>
            <ac:graphicFrameMk id="4" creationId="{00000000-0000-0000-0000-000000000000}"/>
          </ac:graphicFrameMkLst>
        </pc:graphicFrameChg>
      </pc:sldChg>
      <pc:sldChg chg="addSp delSp modSp">
        <pc:chgData name="Nikhitha, Komma (Cognizant)" userId="S::2420932@cognizant.com::a7fe7aa9-7ed0-4032-9ca0-8909d0a5b847" providerId="AD" clId="Web-{08ECA48D-35E0-5C49-46EC-29B638739CEC}" dt="2025-07-23T07:22:04.996" v="105" actId="20577"/>
        <pc:sldMkLst>
          <pc:docMk/>
          <pc:sldMk cId="0" sldId="260"/>
        </pc:sldMkLst>
        <pc:spChg chg="add del">
          <ac:chgData name="Nikhitha, Komma (Cognizant)" userId="S::2420932@cognizant.com::a7fe7aa9-7ed0-4032-9ca0-8909d0a5b847" providerId="AD" clId="Web-{08ECA48D-35E0-5C49-46EC-29B638739CEC}" dt="2025-07-23T07:21:48.824" v="67"/>
          <ac:spMkLst>
            <pc:docMk/>
            <pc:sldMk cId="0" sldId="260"/>
            <ac:spMk id="11" creationId="{C0B801A2-5622-4BE8-9AD2-C337A2CD0022}"/>
          </ac:spMkLst>
        </pc:spChg>
        <pc:graphicFrameChg chg="modGraphic">
          <ac:chgData name="Nikhitha, Komma (Cognizant)" userId="S::2420932@cognizant.com::a7fe7aa9-7ed0-4032-9ca0-8909d0a5b847" providerId="AD" clId="Web-{08ECA48D-35E0-5C49-46EC-29B638739CEC}" dt="2025-07-23T07:22:04.996" v="105" actId="20577"/>
          <ac:graphicFrameMkLst>
            <pc:docMk/>
            <pc:sldMk cId="0" sldId="260"/>
            <ac:graphicFrameMk id="5" creationId="{2AF89D36-3E64-353E-00DD-2AC5A8F53E33}"/>
          </ac:graphicFrameMkLst>
        </pc:graphicFrameChg>
      </pc:sldChg>
      <pc:sldChg chg="modSp">
        <pc:chgData name="Nikhitha, Komma (Cognizant)" userId="S::2420932@cognizant.com::a7fe7aa9-7ed0-4032-9ca0-8909d0a5b847" providerId="AD" clId="Web-{08ECA48D-35E0-5C49-46EC-29B638739CEC}" dt="2025-07-23T07:23:58.654" v="163" actId="20577"/>
        <pc:sldMkLst>
          <pc:docMk/>
          <pc:sldMk cId="0" sldId="262"/>
        </pc:sldMkLst>
        <pc:spChg chg="mod">
          <ac:chgData name="Nikhitha, Komma (Cognizant)" userId="S::2420932@cognizant.com::a7fe7aa9-7ed0-4032-9ca0-8909d0a5b847" providerId="AD" clId="Web-{08ECA48D-35E0-5C49-46EC-29B638739CEC}" dt="2025-07-23T07:23:58.654" v="163" actId="20577"/>
          <ac:spMkLst>
            <pc:docMk/>
            <pc:sldMk cId="0" sldId="262"/>
            <ac:spMk id="8" creationId="{93B9BD0D-2D91-B75E-0C4C-A0989B8488DE}"/>
          </ac:spMkLst>
        </pc:spChg>
      </pc:sldChg>
      <pc:sldChg chg="modSp">
        <pc:chgData name="Nikhitha, Komma (Cognizant)" userId="S::2420932@cognizant.com::a7fe7aa9-7ed0-4032-9ca0-8909d0a5b847" providerId="AD" clId="Web-{08ECA48D-35E0-5C49-46EC-29B638739CEC}" dt="2025-07-23T07:24:37.108" v="178" actId="20577"/>
        <pc:sldMkLst>
          <pc:docMk/>
          <pc:sldMk cId="0" sldId="264"/>
        </pc:sldMkLst>
        <pc:graphicFrameChg chg="modGraphic">
          <ac:chgData name="Nikhitha, Komma (Cognizant)" userId="S::2420932@cognizant.com::a7fe7aa9-7ed0-4032-9ca0-8909d0a5b847" providerId="AD" clId="Web-{08ECA48D-35E0-5C49-46EC-29B638739CEC}" dt="2025-07-23T07:24:37.108" v="178" actId="20577"/>
          <ac:graphicFrameMkLst>
            <pc:docMk/>
            <pc:sldMk cId="0" sldId="264"/>
            <ac:graphicFrameMk id="5" creationId="{1CAA057C-8726-E6D0-2B31-B73F385BE31F}"/>
          </ac:graphicFrameMkLst>
        </pc:graphicFrameChg>
      </pc:sldChg>
      <pc:sldChg chg="modSp">
        <pc:chgData name="Nikhitha, Komma (Cognizant)" userId="S::2420932@cognizant.com::a7fe7aa9-7ed0-4032-9ca0-8909d0a5b847" providerId="AD" clId="Web-{08ECA48D-35E0-5C49-46EC-29B638739CEC}" dt="2025-07-23T07:20:14.088" v="4" actId="20577"/>
        <pc:sldMkLst>
          <pc:docMk/>
          <pc:sldMk cId="1962128957" sldId="276"/>
        </pc:sldMkLst>
        <pc:spChg chg="mod">
          <ac:chgData name="Nikhitha, Komma (Cognizant)" userId="S::2420932@cognizant.com::a7fe7aa9-7ed0-4032-9ca0-8909d0a5b847" providerId="AD" clId="Web-{08ECA48D-35E0-5C49-46EC-29B638739CEC}" dt="2025-07-23T07:20:14.088" v="4" actId="20577"/>
          <ac:spMkLst>
            <pc:docMk/>
            <pc:sldMk cId="1962128957" sldId="276"/>
            <ac:spMk id="3" creationId="{7A1ABB7F-0895-EEA6-650F-32E654484571}"/>
          </ac:spMkLst>
        </pc:spChg>
      </pc:sldChg>
    </pc:docChg>
  </pc:docChgLst>
  <pc:docChgLst>
    <pc:chgData name="Nikhitha, Komma (Cognizant)" userId="S::2420932@cognizant.com::a7fe7aa9-7ed0-4032-9ca0-8909d0a5b847" providerId="AD" clId="Web-{E72005AB-4EA4-DDEC-9FBA-6DEED45676E4}"/>
    <pc:docChg chg="addSld delSld">
      <pc:chgData name="Nikhitha, Komma (Cognizant)" userId="S::2420932@cognizant.com::a7fe7aa9-7ed0-4032-9ca0-8909d0a5b847" providerId="AD" clId="Web-{E72005AB-4EA4-DDEC-9FBA-6DEED45676E4}" dt="2025-07-23T06:59:08.243" v="1"/>
      <pc:docMkLst>
        <pc:docMk/>
      </pc:docMkLst>
      <pc:sldChg chg="add del">
        <pc:chgData name="Nikhitha, Komma (Cognizant)" userId="S::2420932@cognizant.com::a7fe7aa9-7ed0-4032-9ca0-8909d0a5b847" providerId="AD" clId="Web-{E72005AB-4EA4-DDEC-9FBA-6DEED45676E4}" dt="2025-07-23T06:59:08.243" v="1"/>
        <pc:sldMkLst>
          <pc:docMk/>
          <pc:sldMk cId="0" sldId="257"/>
        </pc:sldMkLst>
      </pc:sldChg>
    </pc:docChg>
  </pc:docChgLst>
  <pc:docChgLst>
    <pc:chgData name="Nikhitha, Komma (Cognizant)" userId="S::2420932@cognizant.com::a7fe7aa9-7ed0-4032-9ca0-8909d0a5b847" providerId="AD" clId="Web-{92B4A810-0C2A-76E0-E4F2-893A4AB4D6D1}"/>
    <pc:docChg chg="modSld">
      <pc:chgData name="Nikhitha, Komma (Cognizant)" userId="S::2420932@cognizant.com::a7fe7aa9-7ed0-4032-9ca0-8909d0a5b847" providerId="AD" clId="Web-{92B4A810-0C2A-76E0-E4F2-893A4AB4D6D1}" dt="2025-07-23T11:30:44.060" v="19" actId="20577"/>
      <pc:docMkLst>
        <pc:docMk/>
      </pc:docMkLst>
      <pc:sldChg chg="modSp">
        <pc:chgData name="Nikhitha, Komma (Cognizant)" userId="S::2420932@cognizant.com::a7fe7aa9-7ed0-4032-9ca0-8909d0a5b847" providerId="AD" clId="Web-{92B4A810-0C2A-76E0-E4F2-893A4AB4D6D1}" dt="2025-07-23T11:30:44.060" v="19" actId="20577"/>
        <pc:sldMkLst>
          <pc:docMk/>
          <pc:sldMk cId="0" sldId="256"/>
        </pc:sldMkLst>
        <pc:spChg chg="mod">
          <ac:chgData name="Nikhitha, Komma (Cognizant)" userId="S::2420932@cognizant.com::a7fe7aa9-7ed0-4032-9ca0-8909d0a5b847" providerId="AD" clId="Web-{92B4A810-0C2A-76E0-E4F2-893A4AB4D6D1}" dt="2025-07-23T11:29:22.872" v="1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Nikhitha, Komma (Cognizant)" userId="S::2420932@cognizant.com::a7fe7aa9-7ed0-4032-9ca0-8909d0a5b847" providerId="AD" clId="Web-{92B4A810-0C2A-76E0-E4F2-893A4AB4D6D1}" dt="2025-07-23T11:30:44.060" v="19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CF6EC-6650-4976-8EF0-13EE42F18D9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062BE3-6EFB-4826-80F5-738A4B8E395C}">
      <dgm:prSet/>
      <dgm:spPr/>
      <dgm:t>
        <a:bodyPr/>
        <a:lstStyle/>
        <a:p>
          <a:r>
            <a:rPr lang="en-US"/>
            <a:t>User-friendly library interface</a:t>
          </a:r>
        </a:p>
      </dgm:t>
    </dgm:pt>
    <dgm:pt modelId="{B053FB70-4610-49E1-8DB6-AAD1F66FC86A}" type="parTrans" cxnId="{C1E84BA1-7FBF-4375-A7E2-DBC4CA2BBC1B}">
      <dgm:prSet/>
      <dgm:spPr/>
      <dgm:t>
        <a:bodyPr/>
        <a:lstStyle/>
        <a:p>
          <a:endParaRPr lang="en-US"/>
        </a:p>
      </dgm:t>
    </dgm:pt>
    <dgm:pt modelId="{DC0662C7-86DD-41D0-93F8-A6260D2075C3}" type="sibTrans" cxnId="{C1E84BA1-7FBF-4375-A7E2-DBC4CA2BBC1B}">
      <dgm:prSet/>
      <dgm:spPr/>
      <dgm:t>
        <a:bodyPr/>
        <a:lstStyle/>
        <a:p>
          <a:endParaRPr lang="en-US"/>
        </a:p>
      </dgm:t>
    </dgm:pt>
    <dgm:pt modelId="{CC253982-C53B-4B08-AD75-EDC80976B9D6}">
      <dgm:prSet/>
      <dgm:spPr/>
      <dgm:t>
        <a:bodyPr/>
        <a:lstStyle/>
        <a:p>
          <a:r>
            <a:rPr lang="en-US"/>
            <a:t>Store and manage book details</a:t>
          </a:r>
        </a:p>
      </dgm:t>
    </dgm:pt>
    <dgm:pt modelId="{0AEFCC0F-CA76-4170-9860-CEA661DAE7A0}" type="parTrans" cxnId="{85D190AE-BA81-44C2-B291-A09CBF0182CF}">
      <dgm:prSet/>
      <dgm:spPr/>
      <dgm:t>
        <a:bodyPr/>
        <a:lstStyle/>
        <a:p>
          <a:endParaRPr lang="en-US"/>
        </a:p>
      </dgm:t>
    </dgm:pt>
    <dgm:pt modelId="{C7C11035-132B-4C01-9608-248AA171C84B}" type="sibTrans" cxnId="{85D190AE-BA81-44C2-B291-A09CBF0182CF}">
      <dgm:prSet/>
      <dgm:spPr/>
      <dgm:t>
        <a:bodyPr/>
        <a:lstStyle/>
        <a:p>
          <a:endParaRPr lang="en-US"/>
        </a:p>
      </dgm:t>
    </dgm:pt>
    <dgm:pt modelId="{197C9D49-29EE-491A-8EEE-ADC5B588C5F7}">
      <dgm:prSet/>
      <dgm:spPr/>
      <dgm:t>
        <a:bodyPr/>
        <a:lstStyle/>
        <a:p>
          <a:r>
            <a:rPr lang="en-US"/>
            <a:t>Issue and return books based on user activity</a:t>
          </a:r>
        </a:p>
      </dgm:t>
    </dgm:pt>
    <dgm:pt modelId="{459828C2-89F7-4D02-A576-8B79F5DDF018}" type="parTrans" cxnId="{69AEF2E0-9F3E-4F5B-8534-3FC2C9839B29}">
      <dgm:prSet/>
      <dgm:spPr/>
      <dgm:t>
        <a:bodyPr/>
        <a:lstStyle/>
        <a:p>
          <a:endParaRPr lang="en-US"/>
        </a:p>
      </dgm:t>
    </dgm:pt>
    <dgm:pt modelId="{5BB8872C-309F-4CCB-A80A-6131CECADA6F}" type="sibTrans" cxnId="{69AEF2E0-9F3E-4F5B-8534-3FC2C9839B29}">
      <dgm:prSet/>
      <dgm:spPr/>
      <dgm:t>
        <a:bodyPr/>
        <a:lstStyle/>
        <a:p>
          <a:endParaRPr lang="en-US"/>
        </a:p>
      </dgm:t>
    </dgm:pt>
    <dgm:pt modelId="{7E01B7FC-E981-4F43-AA30-94C27AEFA0B8}">
      <dgm:prSet/>
      <dgm:spPr/>
      <dgm:t>
        <a:bodyPr/>
        <a:lstStyle/>
        <a:p>
          <a:r>
            <a:rPr lang="en-US"/>
            <a:t>Calculate and generate fines for overdue returns</a:t>
          </a:r>
        </a:p>
      </dgm:t>
    </dgm:pt>
    <dgm:pt modelId="{7DB788B5-45C3-4106-B205-E1F11782DECF}" type="parTrans" cxnId="{967443B1-147C-4F8F-B937-622D5E978706}">
      <dgm:prSet/>
      <dgm:spPr/>
      <dgm:t>
        <a:bodyPr/>
        <a:lstStyle/>
        <a:p>
          <a:endParaRPr lang="en-US"/>
        </a:p>
      </dgm:t>
    </dgm:pt>
    <dgm:pt modelId="{CB2BF1EC-5C6E-4341-B131-1AB3FF0311AA}" type="sibTrans" cxnId="{967443B1-147C-4F8F-B937-622D5E978706}">
      <dgm:prSet/>
      <dgm:spPr/>
      <dgm:t>
        <a:bodyPr/>
        <a:lstStyle/>
        <a:p>
          <a:endParaRPr lang="en-US"/>
        </a:p>
      </dgm:t>
    </dgm:pt>
    <dgm:pt modelId="{F0606E77-01FE-4080-B961-0FEE1A6FF6F2}">
      <dgm:prSet/>
      <dgm:spPr/>
      <dgm:t>
        <a:bodyPr/>
        <a:lstStyle/>
        <a:p>
          <a:r>
            <a:rPr lang="en-US"/>
            <a:t>Built with Angular and JSON Server</a:t>
          </a:r>
        </a:p>
      </dgm:t>
    </dgm:pt>
    <dgm:pt modelId="{5C979543-888A-4CDA-87F5-C32887563DA2}" type="parTrans" cxnId="{E7604782-6923-4F97-B043-83E6F1458980}">
      <dgm:prSet/>
      <dgm:spPr/>
      <dgm:t>
        <a:bodyPr/>
        <a:lstStyle/>
        <a:p>
          <a:endParaRPr lang="en-US"/>
        </a:p>
      </dgm:t>
    </dgm:pt>
    <dgm:pt modelId="{910EB54D-15AD-4047-BC04-F134E55C9D29}" type="sibTrans" cxnId="{E7604782-6923-4F97-B043-83E6F1458980}">
      <dgm:prSet/>
      <dgm:spPr/>
      <dgm:t>
        <a:bodyPr/>
        <a:lstStyle/>
        <a:p>
          <a:endParaRPr lang="en-US"/>
        </a:p>
      </dgm:t>
    </dgm:pt>
    <dgm:pt modelId="{377AA4C6-EEF7-4A9B-93FB-7ECCD835F31B}" type="pres">
      <dgm:prSet presAssocID="{19BCF6EC-6650-4976-8EF0-13EE42F18D99}" presName="vert0" presStyleCnt="0">
        <dgm:presLayoutVars>
          <dgm:dir/>
          <dgm:animOne val="branch"/>
          <dgm:animLvl val="lvl"/>
        </dgm:presLayoutVars>
      </dgm:prSet>
      <dgm:spPr/>
    </dgm:pt>
    <dgm:pt modelId="{FC81AE5D-1D83-4CBE-8513-BEB7B6745C9B}" type="pres">
      <dgm:prSet presAssocID="{3A062BE3-6EFB-4826-80F5-738A4B8E395C}" presName="thickLine" presStyleLbl="alignNode1" presStyleIdx="0" presStyleCnt="5"/>
      <dgm:spPr/>
    </dgm:pt>
    <dgm:pt modelId="{B4D992E9-92C9-4CF5-8F30-90CDEA480287}" type="pres">
      <dgm:prSet presAssocID="{3A062BE3-6EFB-4826-80F5-738A4B8E395C}" presName="horz1" presStyleCnt="0"/>
      <dgm:spPr/>
    </dgm:pt>
    <dgm:pt modelId="{88FC6FE6-3AC4-49BA-9E30-FCA80A665658}" type="pres">
      <dgm:prSet presAssocID="{3A062BE3-6EFB-4826-80F5-738A4B8E395C}" presName="tx1" presStyleLbl="revTx" presStyleIdx="0" presStyleCnt="5"/>
      <dgm:spPr/>
    </dgm:pt>
    <dgm:pt modelId="{D393FF71-C715-445F-8C80-513BCB9A8B8B}" type="pres">
      <dgm:prSet presAssocID="{3A062BE3-6EFB-4826-80F5-738A4B8E395C}" presName="vert1" presStyleCnt="0"/>
      <dgm:spPr/>
    </dgm:pt>
    <dgm:pt modelId="{756F7918-8811-45CF-8A0C-0879EE3D931C}" type="pres">
      <dgm:prSet presAssocID="{CC253982-C53B-4B08-AD75-EDC80976B9D6}" presName="thickLine" presStyleLbl="alignNode1" presStyleIdx="1" presStyleCnt="5"/>
      <dgm:spPr/>
    </dgm:pt>
    <dgm:pt modelId="{7BE39222-38AF-4190-BC4B-25943EC5981E}" type="pres">
      <dgm:prSet presAssocID="{CC253982-C53B-4B08-AD75-EDC80976B9D6}" presName="horz1" presStyleCnt="0"/>
      <dgm:spPr/>
    </dgm:pt>
    <dgm:pt modelId="{E63265AB-B467-4C84-8A54-B6E2DDE4E014}" type="pres">
      <dgm:prSet presAssocID="{CC253982-C53B-4B08-AD75-EDC80976B9D6}" presName="tx1" presStyleLbl="revTx" presStyleIdx="1" presStyleCnt="5"/>
      <dgm:spPr/>
    </dgm:pt>
    <dgm:pt modelId="{B1048946-DE5E-40DF-9B4C-D4D12989C5E0}" type="pres">
      <dgm:prSet presAssocID="{CC253982-C53B-4B08-AD75-EDC80976B9D6}" presName="vert1" presStyleCnt="0"/>
      <dgm:spPr/>
    </dgm:pt>
    <dgm:pt modelId="{FED84A0E-3497-4942-8FE6-C3349A6E9A93}" type="pres">
      <dgm:prSet presAssocID="{197C9D49-29EE-491A-8EEE-ADC5B588C5F7}" presName="thickLine" presStyleLbl="alignNode1" presStyleIdx="2" presStyleCnt="5"/>
      <dgm:spPr/>
    </dgm:pt>
    <dgm:pt modelId="{2BB5C4B9-EDAF-4C61-A493-F4C9A3994E2A}" type="pres">
      <dgm:prSet presAssocID="{197C9D49-29EE-491A-8EEE-ADC5B588C5F7}" presName="horz1" presStyleCnt="0"/>
      <dgm:spPr/>
    </dgm:pt>
    <dgm:pt modelId="{4AD0B8A5-D9D8-450B-9B96-0936C2ED0E5E}" type="pres">
      <dgm:prSet presAssocID="{197C9D49-29EE-491A-8EEE-ADC5B588C5F7}" presName="tx1" presStyleLbl="revTx" presStyleIdx="2" presStyleCnt="5"/>
      <dgm:spPr/>
    </dgm:pt>
    <dgm:pt modelId="{5FD1E3D6-5116-42A1-A72A-4E9E42ACBC4F}" type="pres">
      <dgm:prSet presAssocID="{197C9D49-29EE-491A-8EEE-ADC5B588C5F7}" presName="vert1" presStyleCnt="0"/>
      <dgm:spPr/>
    </dgm:pt>
    <dgm:pt modelId="{18DABEC9-9DAE-4240-9EA7-41539EFDF8F9}" type="pres">
      <dgm:prSet presAssocID="{7E01B7FC-E981-4F43-AA30-94C27AEFA0B8}" presName="thickLine" presStyleLbl="alignNode1" presStyleIdx="3" presStyleCnt="5"/>
      <dgm:spPr/>
    </dgm:pt>
    <dgm:pt modelId="{D2742025-8D3E-44A2-9206-BDF0D99CC20F}" type="pres">
      <dgm:prSet presAssocID="{7E01B7FC-E981-4F43-AA30-94C27AEFA0B8}" presName="horz1" presStyleCnt="0"/>
      <dgm:spPr/>
    </dgm:pt>
    <dgm:pt modelId="{CBD26C6C-09C1-486E-BB4D-09D5986F6E5B}" type="pres">
      <dgm:prSet presAssocID="{7E01B7FC-E981-4F43-AA30-94C27AEFA0B8}" presName="tx1" presStyleLbl="revTx" presStyleIdx="3" presStyleCnt="5"/>
      <dgm:spPr/>
    </dgm:pt>
    <dgm:pt modelId="{B34088FF-7B1A-4FE1-A81D-739A79315A04}" type="pres">
      <dgm:prSet presAssocID="{7E01B7FC-E981-4F43-AA30-94C27AEFA0B8}" presName="vert1" presStyleCnt="0"/>
      <dgm:spPr/>
    </dgm:pt>
    <dgm:pt modelId="{4F45093C-56EF-4B56-B421-D6EC08C3D67D}" type="pres">
      <dgm:prSet presAssocID="{F0606E77-01FE-4080-B961-0FEE1A6FF6F2}" presName="thickLine" presStyleLbl="alignNode1" presStyleIdx="4" presStyleCnt="5"/>
      <dgm:spPr/>
    </dgm:pt>
    <dgm:pt modelId="{9C2452E0-010F-4B2E-9084-6AE1264C9F69}" type="pres">
      <dgm:prSet presAssocID="{F0606E77-01FE-4080-B961-0FEE1A6FF6F2}" presName="horz1" presStyleCnt="0"/>
      <dgm:spPr/>
    </dgm:pt>
    <dgm:pt modelId="{2369485D-03C1-435D-9D3D-FA70D0197654}" type="pres">
      <dgm:prSet presAssocID="{F0606E77-01FE-4080-B961-0FEE1A6FF6F2}" presName="tx1" presStyleLbl="revTx" presStyleIdx="4" presStyleCnt="5"/>
      <dgm:spPr/>
    </dgm:pt>
    <dgm:pt modelId="{5A6F68EE-E02E-4BF9-A6DA-ACBB1F1AF9F0}" type="pres">
      <dgm:prSet presAssocID="{F0606E77-01FE-4080-B961-0FEE1A6FF6F2}" presName="vert1" presStyleCnt="0"/>
      <dgm:spPr/>
    </dgm:pt>
  </dgm:ptLst>
  <dgm:cxnLst>
    <dgm:cxn modelId="{43E3CC6E-47D4-42FA-89C7-CFA469894EFA}" type="presOf" srcId="{19BCF6EC-6650-4976-8EF0-13EE42F18D99}" destId="{377AA4C6-EEF7-4A9B-93FB-7ECCD835F31B}" srcOrd="0" destOrd="0" presId="urn:microsoft.com/office/officeart/2008/layout/LinedList"/>
    <dgm:cxn modelId="{96AC9074-7077-4E8E-A6B5-D67411927FF6}" type="presOf" srcId="{7E01B7FC-E981-4F43-AA30-94C27AEFA0B8}" destId="{CBD26C6C-09C1-486E-BB4D-09D5986F6E5B}" srcOrd="0" destOrd="0" presId="urn:microsoft.com/office/officeart/2008/layout/LinedList"/>
    <dgm:cxn modelId="{E7604782-6923-4F97-B043-83E6F1458980}" srcId="{19BCF6EC-6650-4976-8EF0-13EE42F18D99}" destId="{F0606E77-01FE-4080-B961-0FEE1A6FF6F2}" srcOrd="4" destOrd="0" parTransId="{5C979543-888A-4CDA-87F5-C32887563DA2}" sibTransId="{910EB54D-15AD-4047-BC04-F134E55C9D29}"/>
    <dgm:cxn modelId="{C1E84BA1-7FBF-4375-A7E2-DBC4CA2BBC1B}" srcId="{19BCF6EC-6650-4976-8EF0-13EE42F18D99}" destId="{3A062BE3-6EFB-4826-80F5-738A4B8E395C}" srcOrd="0" destOrd="0" parTransId="{B053FB70-4610-49E1-8DB6-AAD1F66FC86A}" sibTransId="{DC0662C7-86DD-41D0-93F8-A6260D2075C3}"/>
    <dgm:cxn modelId="{CAECA2A7-ABEC-45D9-A311-80846BDCAEBE}" type="presOf" srcId="{CC253982-C53B-4B08-AD75-EDC80976B9D6}" destId="{E63265AB-B467-4C84-8A54-B6E2DDE4E014}" srcOrd="0" destOrd="0" presId="urn:microsoft.com/office/officeart/2008/layout/LinedList"/>
    <dgm:cxn modelId="{85D190AE-BA81-44C2-B291-A09CBF0182CF}" srcId="{19BCF6EC-6650-4976-8EF0-13EE42F18D99}" destId="{CC253982-C53B-4B08-AD75-EDC80976B9D6}" srcOrd="1" destOrd="0" parTransId="{0AEFCC0F-CA76-4170-9860-CEA661DAE7A0}" sibTransId="{C7C11035-132B-4C01-9608-248AA171C84B}"/>
    <dgm:cxn modelId="{967443B1-147C-4F8F-B937-622D5E978706}" srcId="{19BCF6EC-6650-4976-8EF0-13EE42F18D99}" destId="{7E01B7FC-E981-4F43-AA30-94C27AEFA0B8}" srcOrd="3" destOrd="0" parTransId="{7DB788B5-45C3-4106-B205-E1F11782DECF}" sibTransId="{CB2BF1EC-5C6E-4341-B131-1AB3FF0311AA}"/>
    <dgm:cxn modelId="{F0C3A2BE-0DCE-497B-A3D5-89C10F78C433}" type="presOf" srcId="{F0606E77-01FE-4080-B961-0FEE1A6FF6F2}" destId="{2369485D-03C1-435D-9D3D-FA70D0197654}" srcOrd="0" destOrd="0" presId="urn:microsoft.com/office/officeart/2008/layout/LinedList"/>
    <dgm:cxn modelId="{C807B9CB-0FB4-445F-B4DC-96471164E4E9}" type="presOf" srcId="{3A062BE3-6EFB-4826-80F5-738A4B8E395C}" destId="{88FC6FE6-3AC4-49BA-9E30-FCA80A665658}" srcOrd="0" destOrd="0" presId="urn:microsoft.com/office/officeart/2008/layout/LinedList"/>
    <dgm:cxn modelId="{D9D78AD4-9D7F-425F-9AD5-1609A7C24AFC}" type="presOf" srcId="{197C9D49-29EE-491A-8EEE-ADC5B588C5F7}" destId="{4AD0B8A5-D9D8-450B-9B96-0936C2ED0E5E}" srcOrd="0" destOrd="0" presId="urn:microsoft.com/office/officeart/2008/layout/LinedList"/>
    <dgm:cxn modelId="{69AEF2E0-9F3E-4F5B-8534-3FC2C9839B29}" srcId="{19BCF6EC-6650-4976-8EF0-13EE42F18D99}" destId="{197C9D49-29EE-491A-8EEE-ADC5B588C5F7}" srcOrd="2" destOrd="0" parTransId="{459828C2-89F7-4D02-A576-8B79F5DDF018}" sibTransId="{5BB8872C-309F-4CCB-A80A-6131CECADA6F}"/>
    <dgm:cxn modelId="{B3C4D533-7613-49C0-99B9-B370B225329D}" type="presParOf" srcId="{377AA4C6-EEF7-4A9B-93FB-7ECCD835F31B}" destId="{FC81AE5D-1D83-4CBE-8513-BEB7B6745C9B}" srcOrd="0" destOrd="0" presId="urn:microsoft.com/office/officeart/2008/layout/LinedList"/>
    <dgm:cxn modelId="{157AFD7B-10F1-4AE5-9F34-CC3B90BBE187}" type="presParOf" srcId="{377AA4C6-EEF7-4A9B-93FB-7ECCD835F31B}" destId="{B4D992E9-92C9-4CF5-8F30-90CDEA480287}" srcOrd="1" destOrd="0" presId="urn:microsoft.com/office/officeart/2008/layout/LinedList"/>
    <dgm:cxn modelId="{E2AC70D3-7CA3-4C8A-BB71-9955C3C134B7}" type="presParOf" srcId="{B4D992E9-92C9-4CF5-8F30-90CDEA480287}" destId="{88FC6FE6-3AC4-49BA-9E30-FCA80A665658}" srcOrd="0" destOrd="0" presId="urn:microsoft.com/office/officeart/2008/layout/LinedList"/>
    <dgm:cxn modelId="{9FCBDBBC-5281-4FFF-BEB7-94FAFB6EA598}" type="presParOf" srcId="{B4D992E9-92C9-4CF5-8F30-90CDEA480287}" destId="{D393FF71-C715-445F-8C80-513BCB9A8B8B}" srcOrd="1" destOrd="0" presId="urn:microsoft.com/office/officeart/2008/layout/LinedList"/>
    <dgm:cxn modelId="{E458229A-408E-4558-A7F1-D9B7F3559956}" type="presParOf" srcId="{377AA4C6-EEF7-4A9B-93FB-7ECCD835F31B}" destId="{756F7918-8811-45CF-8A0C-0879EE3D931C}" srcOrd="2" destOrd="0" presId="urn:microsoft.com/office/officeart/2008/layout/LinedList"/>
    <dgm:cxn modelId="{BAE8FF49-5DD0-4E58-9D80-EFF68140DC32}" type="presParOf" srcId="{377AA4C6-EEF7-4A9B-93FB-7ECCD835F31B}" destId="{7BE39222-38AF-4190-BC4B-25943EC5981E}" srcOrd="3" destOrd="0" presId="urn:microsoft.com/office/officeart/2008/layout/LinedList"/>
    <dgm:cxn modelId="{98A24EA8-23C2-4317-8B67-21C7EE44BE51}" type="presParOf" srcId="{7BE39222-38AF-4190-BC4B-25943EC5981E}" destId="{E63265AB-B467-4C84-8A54-B6E2DDE4E014}" srcOrd="0" destOrd="0" presId="urn:microsoft.com/office/officeart/2008/layout/LinedList"/>
    <dgm:cxn modelId="{4DF76399-8C17-4A1E-8ABA-4E9F7A0D7186}" type="presParOf" srcId="{7BE39222-38AF-4190-BC4B-25943EC5981E}" destId="{B1048946-DE5E-40DF-9B4C-D4D12989C5E0}" srcOrd="1" destOrd="0" presId="urn:microsoft.com/office/officeart/2008/layout/LinedList"/>
    <dgm:cxn modelId="{4CFD9B9F-EE58-43C9-A7AB-56BD30AA1888}" type="presParOf" srcId="{377AA4C6-EEF7-4A9B-93FB-7ECCD835F31B}" destId="{FED84A0E-3497-4942-8FE6-C3349A6E9A93}" srcOrd="4" destOrd="0" presId="urn:microsoft.com/office/officeart/2008/layout/LinedList"/>
    <dgm:cxn modelId="{10C82E98-E69A-441F-9CB7-595D2CA44E27}" type="presParOf" srcId="{377AA4C6-EEF7-4A9B-93FB-7ECCD835F31B}" destId="{2BB5C4B9-EDAF-4C61-A493-F4C9A3994E2A}" srcOrd="5" destOrd="0" presId="urn:microsoft.com/office/officeart/2008/layout/LinedList"/>
    <dgm:cxn modelId="{87C908E2-9EE4-4F56-946F-14873AF9B72C}" type="presParOf" srcId="{2BB5C4B9-EDAF-4C61-A493-F4C9A3994E2A}" destId="{4AD0B8A5-D9D8-450B-9B96-0936C2ED0E5E}" srcOrd="0" destOrd="0" presId="urn:microsoft.com/office/officeart/2008/layout/LinedList"/>
    <dgm:cxn modelId="{2203C9DC-5AAB-49F8-B07C-11A68C6D2834}" type="presParOf" srcId="{2BB5C4B9-EDAF-4C61-A493-F4C9A3994E2A}" destId="{5FD1E3D6-5116-42A1-A72A-4E9E42ACBC4F}" srcOrd="1" destOrd="0" presId="urn:microsoft.com/office/officeart/2008/layout/LinedList"/>
    <dgm:cxn modelId="{C84DB374-A509-4D35-AC1A-19B3E4C9A118}" type="presParOf" srcId="{377AA4C6-EEF7-4A9B-93FB-7ECCD835F31B}" destId="{18DABEC9-9DAE-4240-9EA7-41539EFDF8F9}" srcOrd="6" destOrd="0" presId="urn:microsoft.com/office/officeart/2008/layout/LinedList"/>
    <dgm:cxn modelId="{72FB13F0-5468-4EC8-9AA3-F1BD2D6EDCC0}" type="presParOf" srcId="{377AA4C6-EEF7-4A9B-93FB-7ECCD835F31B}" destId="{D2742025-8D3E-44A2-9206-BDF0D99CC20F}" srcOrd="7" destOrd="0" presId="urn:microsoft.com/office/officeart/2008/layout/LinedList"/>
    <dgm:cxn modelId="{5A817C36-2E0B-4BB0-851D-80B9D844D788}" type="presParOf" srcId="{D2742025-8D3E-44A2-9206-BDF0D99CC20F}" destId="{CBD26C6C-09C1-486E-BB4D-09D5986F6E5B}" srcOrd="0" destOrd="0" presId="urn:microsoft.com/office/officeart/2008/layout/LinedList"/>
    <dgm:cxn modelId="{A982E639-EA6B-420C-B16B-3CDEDC78E255}" type="presParOf" srcId="{D2742025-8D3E-44A2-9206-BDF0D99CC20F}" destId="{B34088FF-7B1A-4FE1-A81D-739A79315A04}" srcOrd="1" destOrd="0" presId="urn:microsoft.com/office/officeart/2008/layout/LinedList"/>
    <dgm:cxn modelId="{E09ED11D-A4AF-42CF-8FAA-F598419BE009}" type="presParOf" srcId="{377AA4C6-EEF7-4A9B-93FB-7ECCD835F31B}" destId="{4F45093C-56EF-4B56-B421-D6EC08C3D67D}" srcOrd="8" destOrd="0" presId="urn:microsoft.com/office/officeart/2008/layout/LinedList"/>
    <dgm:cxn modelId="{3C9CD699-1A7F-4549-82F8-2323676D5080}" type="presParOf" srcId="{377AA4C6-EEF7-4A9B-93FB-7ECCD835F31B}" destId="{9C2452E0-010F-4B2E-9084-6AE1264C9F69}" srcOrd="9" destOrd="0" presId="urn:microsoft.com/office/officeart/2008/layout/LinedList"/>
    <dgm:cxn modelId="{479FB40A-E795-437F-88F0-7DFB0682D735}" type="presParOf" srcId="{9C2452E0-010F-4B2E-9084-6AE1264C9F69}" destId="{2369485D-03C1-435D-9D3D-FA70D0197654}" srcOrd="0" destOrd="0" presId="urn:microsoft.com/office/officeart/2008/layout/LinedList"/>
    <dgm:cxn modelId="{862061C1-06D3-4EBC-9F38-7E20731929E6}" type="presParOf" srcId="{9C2452E0-010F-4B2E-9084-6AE1264C9F69}" destId="{5A6F68EE-E02E-4BF9-A6DA-ACBB1F1AF9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616A1F-76EE-4483-90BD-3DBCC7AF55C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4454D5-ED16-4913-BF6D-9FCDB156916D}">
      <dgm:prSet/>
      <dgm:spPr/>
      <dgm:t>
        <a:bodyPr/>
        <a:lstStyle/>
        <a:p>
          <a:r>
            <a:rPr lang="en-US" b="1" i="0" baseline="0"/>
            <a:t>User Management</a:t>
          </a:r>
          <a:r>
            <a:rPr lang="en-US" b="0" i="0" baseline="0"/>
            <a:t>: Register users and store user data in db.json</a:t>
          </a:r>
          <a:endParaRPr lang="en-US"/>
        </a:p>
      </dgm:t>
    </dgm:pt>
    <dgm:pt modelId="{06238F81-7E33-452A-A261-51629DB38A9C}" type="parTrans" cxnId="{EF8777C4-883B-4A9A-BABD-0E0475747613}">
      <dgm:prSet/>
      <dgm:spPr/>
      <dgm:t>
        <a:bodyPr/>
        <a:lstStyle/>
        <a:p>
          <a:endParaRPr lang="en-US"/>
        </a:p>
      </dgm:t>
    </dgm:pt>
    <dgm:pt modelId="{E83932C5-603D-4FCA-A2EC-41FE59504988}" type="sibTrans" cxnId="{EF8777C4-883B-4A9A-BABD-0E0475747613}">
      <dgm:prSet/>
      <dgm:spPr/>
      <dgm:t>
        <a:bodyPr/>
        <a:lstStyle/>
        <a:p>
          <a:endParaRPr lang="en-US"/>
        </a:p>
      </dgm:t>
    </dgm:pt>
    <dgm:pt modelId="{198BD6E8-E2F4-46C2-B456-A3CC4CEB07CD}">
      <dgm:prSet/>
      <dgm:spPr/>
      <dgm:t>
        <a:bodyPr/>
        <a:lstStyle/>
        <a:p>
          <a:r>
            <a:rPr lang="en-US" b="1" i="0" baseline="0"/>
            <a:t>Book Management</a:t>
          </a:r>
          <a:r>
            <a:rPr lang="en-US" b="0" i="0" baseline="0"/>
            <a:t>: Add, update, and delete book records</a:t>
          </a:r>
          <a:endParaRPr lang="en-US"/>
        </a:p>
      </dgm:t>
    </dgm:pt>
    <dgm:pt modelId="{CE4DE33C-2521-4F7A-BDAD-B6F80365CEA8}" type="parTrans" cxnId="{94F6546E-80FC-4F09-9D34-FCCEF3459C31}">
      <dgm:prSet/>
      <dgm:spPr/>
      <dgm:t>
        <a:bodyPr/>
        <a:lstStyle/>
        <a:p>
          <a:endParaRPr lang="en-US"/>
        </a:p>
      </dgm:t>
    </dgm:pt>
    <dgm:pt modelId="{CA2E16CB-84A4-4017-B25A-47FC165BB89D}" type="sibTrans" cxnId="{94F6546E-80FC-4F09-9D34-FCCEF3459C31}">
      <dgm:prSet/>
      <dgm:spPr/>
      <dgm:t>
        <a:bodyPr/>
        <a:lstStyle/>
        <a:p>
          <a:endParaRPr lang="en-US"/>
        </a:p>
      </dgm:t>
    </dgm:pt>
    <dgm:pt modelId="{8E78283B-0B4A-4357-8CF4-D26673BE9448}">
      <dgm:prSet/>
      <dgm:spPr/>
      <dgm:t>
        <a:bodyPr/>
        <a:lstStyle/>
        <a:p>
          <a:r>
            <a:rPr lang="en-US" b="1" i="0" baseline="0"/>
            <a:t>Issue/Return</a:t>
          </a:r>
          <a:r>
            <a:rPr lang="en-US" b="0" i="0" baseline="0"/>
            <a:t>: Track book issuance and returns with due dates</a:t>
          </a:r>
          <a:endParaRPr lang="en-US"/>
        </a:p>
      </dgm:t>
    </dgm:pt>
    <dgm:pt modelId="{7BFCCBFB-CD32-4937-902D-20C9B213BD50}" type="parTrans" cxnId="{DCC3E575-639A-4D00-9012-383601F5C6AC}">
      <dgm:prSet/>
      <dgm:spPr/>
      <dgm:t>
        <a:bodyPr/>
        <a:lstStyle/>
        <a:p>
          <a:endParaRPr lang="en-US"/>
        </a:p>
      </dgm:t>
    </dgm:pt>
    <dgm:pt modelId="{7D9C4B07-E8F3-44D7-99CA-518D6F40366B}" type="sibTrans" cxnId="{DCC3E575-639A-4D00-9012-383601F5C6AC}">
      <dgm:prSet/>
      <dgm:spPr/>
      <dgm:t>
        <a:bodyPr/>
        <a:lstStyle/>
        <a:p>
          <a:endParaRPr lang="en-US"/>
        </a:p>
      </dgm:t>
    </dgm:pt>
    <dgm:pt modelId="{4CACAD7C-CDE6-448C-B2C6-D4D1DC98D021}">
      <dgm:prSet/>
      <dgm:spPr/>
      <dgm:t>
        <a:bodyPr/>
        <a:lstStyle/>
        <a:p>
          <a:r>
            <a:rPr lang="en-US" b="1" i="0" baseline="0"/>
            <a:t>Fine Calculation</a:t>
          </a:r>
          <a:r>
            <a:rPr lang="en-US" b="0" i="0" baseline="0"/>
            <a:t>: Compute fines for overdue returns</a:t>
          </a:r>
          <a:endParaRPr lang="en-US"/>
        </a:p>
      </dgm:t>
    </dgm:pt>
    <dgm:pt modelId="{9B1E2B5E-6F31-4C47-B1D2-344475F86932}" type="parTrans" cxnId="{E93E724A-9C6A-4D64-B678-8EB85F8E3EFB}">
      <dgm:prSet/>
      <dgm:spPr/>
      <dgm:t>
        <a:bodyPr/>
        <a:lstStyle/>
        <a:p>
          <a:endParaRPr lang="en-US"/>
        </a:p>
      </dgm:t>
    </dgm:pt>
    <dgm:pt modelId="{1B5E9ECF-4E75-48DB-AAA4-B0B4BF7D5A34}" type="sibTrans" cxnId="{E93E724A-9C6A-4D64-B678-8EB85F8E3EFB}">
      <dgm:prSet/>
      <dgm:spPr/>
      <dgm:t>
        <a:bodyPr/>
        <a:lstStyle/>
        <a:p>
          <a:endParaRPr lang="en-US"/>
        </a:p>
      </dgm:t>
    </dgm:pt>
    <dgm:pt modelId="{94EA4F91-5CB7-4F55-9B59-07875C8B8055}">
      <dgm:prSet/>
      <dgm:spPr/>
      <dgm:t>
        <a:bodyPr/>
        <a:lstStyle/>
        <a:p>
          <a:r>
            <a:rPr lang="en-US" b="1" i="0" baseline="0"/>
            <a:t>Activity History</a:t>
          </a:r>
          <a:r>
            <a:rPr lang="en-US" b="0" i="0" baseline="0"/>
            <a:t>: Log and display all user actions</a:t>
          </a:r>
          <a:endParaRPr lang="en-US"/>
        </a:p>
      </dgm:t>
    </dgm:pt>
    <dgm:pt modelId="{7E0DDC4B-1EB6-484A-846E-1D22FB2BA7AF}" type="parTrans" cxnId="{8DB5263A-58E4-4969-8347-DC4237D1AC80}">
      <dgm:prSet/>
      <dgm:spPr/>
      <dgm:t>
        <a:bodyPr/>
        <a:lstStyle/>
        <a:p>
          <a:endParaRPr lang="en-US"/>
        </a:p>
      </dgm:t>
    </dgm:pt>
    <dgm:pt modelId="{9C4547B2-1FA0-4DCC-BCBC-4D9B8914C702}" type="sibTrans" cxnId="{8DB5263A-58E4-4969-8347-DC4237D1AC80}">
      <dgm:prSet/>
      <dgm:spPr/>
      <dgm:t>
        <a:bodyPr/>
        <a:lstStyle/>
        <a:p>
          <a:endParaRPr lang="en-US"/>
        </a:p>
      </dgm:t>
    </dgm:pt>
    <dgm:pt modelId="{ED3B1248-5674-4246-9DD1-923E7B08BDBA}">
      <dgm:prSet/>
      <dgm:spPr/>
      <dgm:t>
        <a:bodyPr/>
        <a:lstStyle/>
        <a:p>
          <a:r>
            <a:rPr lang="en-US" b="1" i="0" baseline="0"/>
            <a:t>Authentication</a:t>
          </a:r>
          <a:r>
            <a:rPr lang="en-US" b="0" i="0" baseline="0"/>
            <a:t>: Secure access using route guards and localStorage</a:t>
          </a:r>
          <a:endParaRPr lang="en-US"/>
        </a:p>
      </dgm:t>
    </dgm:pt>
    <dgm:pt modelId="{2AEA00CB-C787-446B-89F2-714F9EF827CF}" type="parTrans" cxnId="{26927C5B-F1BF-4B18-9A09-4DE5E28654BD}">
      <dgm:prSet/>
      <dgm:spPr/>
      <dgm:t>
        <a:bodyPr/>
        <a:lstStyle/>
        <a:p>
          <a:endParaRPr lang="en-US"/>
        </a:p>
      </dgm:t>
    </dgm:pt>
    <dgm:pt modelId="{9704F13A-5393-4C4C-B688-3A5B422ADDBF}" type="sibTrans" cxnId="{26927C5B-F1BF-4B18-9A09-4DE5E28654BD}">
      <dgm:prSet/>
      <dgm:spPr/>
      <dgm:t>
        <a:bodyPr/>
        <a:lstStyle/>
        <a:p>
          <a:endParaRPr lang="en-US"/>
        </a:p>
      </dgm:t>
    </dgm:pt>
    <dgm:pt modelId="{D5727640-C898-4ECE-8F35-2B6FB406B4A0}" type="pres">
      <dgm:prSet presAssocID="{FA616A1F-76EE-4483-90BD-3DBCC7AF55C0}" presName="vert0" presStyleCnt="0">
        <dgm:presLayoutVars>
          <dgm:dir/>
          <dgm:animOne val="branch"/>
          <dgm:animLvl val="lvl"/>
        </dgm:presLayoutVars>
      </dgm:prSet>
      <dgm:spPr/>
    </dgm:pt>
    <dgm:pt modelId="{26C51F18-2B60-4E0D-9D55-A0F629D7FA47}" type="pres">
      <dgm:prSet presAssocID="{3B4454D5-ED16-4913-BF6D-9FCDB156916D}" presName="thickLine" presStyleLbl="alignNode1" presStyleIdx="0" presStyleCnt="6"/>
      <dgm:spPr/>
    </dgm:pt>
    <dgm:pt modelId="{02469B16-9FED-414B-8889-1794E9A22F96}" type="pres">
      <dgm:prSet presAssocID="{3B4454D5-ED16-4913-BF6D-9FCDB156916D}" presName="horz1" presStyleCnt="0"/>
      <dgm:spPr/>
    </dgm:pt>
    <dgm:pt modelId="{EE9D40F8-655C-48F8-97AD-54CD24B56DF7}" type="pres">
      <dgm:prSet presAssocID="{3B4454D5-ED16-4913-BF6D-9FCDB156916D}" presName="tx1" presStyleLbl="revTx" presStyleIdx="0" presStyleCnt="6"/>
      <dgm:spPr/>
    </dgm:pt>
    <dgm:pt modelId="{45646021-08E6-4CE1-95CC-AC5C81AAE999}" type="pres">
      <dgm:prSet presAssocID="{3B4454D5-ED16-4913-BF6D-9FCDB156916D}" presName="vert1" presStyleCnt="0"/>
      <dgm:spPr/>
    </dgm:pt>
    <dgm:pt modelId="{F6BE9420-2592-4832-9B4B-804E06793A59}" type="pres">
      <dgm:prSet presAssocID="{198BD6E8-E2F4-46C2-B456-A3CC4CEB07CD}" presName="thickLine" presStyleLbl="alignNode1" presStyleIdx="1" presStyleCnt="6"/>
      <dgm:spPr/>
    </dgm:pt>
    <dgm:pt modelId="{19D0FCC1-E86C-41E2-92C1-0E61F227B86C}" type="pres">
      <dgm:prSet presAssocID="{198BD6E8-E2F4-46C2-B456-A3CC4CEB07CD}" presName="horz1" presStyleCnt="0"/>
      <dgm:spPr/>
    </dgm:pt>
    <dgm:pt modelId="{ED072996-A697-4C93-A13F-9BCB8A419DEF}" type="pres">
      <dgm:prSet presAssocID="{198BD6E8-E2F4-46C2-B456-A3CC4CEB07CD}" presName="tx1" presStyleLbl="revTx" presStyleIdx="1" presStyleCnt="6"/>
      <dgm:spPr/>
    </dgm:pt>
    <dgm:pt modelId="{BB8DC2D0-4D9C-48D8-B497-5039F5FBAD39}" type="pres">
      <dgm:prSet presAssocID="{198BD6E8-E2F4-46C2-B456-A3CC4CEB07CD}" presName="vert1" presStyleCnt="0"/>
      <dgm:spPr/>
    </dgm:pt>
    <dgm:pt modelId="{75191E5C-B8AD-4D21-8319-4F56B431A34B}" type="pres">
      <dgm:prSet presAssocID="{8E78283B-0B4A-4357-8CF4-D26673BE9448}" presName="thickLine" presStyleLbl="alignNode1" presStyleIdx="2" presStyleCnt="6"/>
      <dgm:spPr/>
    </dgm:pt>
    <dgm:pt modelId="{E62D6AD9-D4A0-4965-A700-73C1C6DB7C1B}" type="pres">
      <dgm:prSet presAssocID="{8E78283B-0B4A-4357-8CF4-D26673BE9448}" presName="horz1" presStyleCnt="0"/>
      <dgm:spPr/>
    </dgm:pt>
    <dgm:pt modelId="{ED999897-3C61-466E-9732-CE68BFF8112E}" type="pres">
      <dgm:prSet presAssocID="{8E78283B-0B4A-4357-8CF4-D26673BE9448}" presName="tx1" presStyleLbl="revTx" presStyleIdx="2" presStyleCnt="6"/>
      <dgm:spPr/>
    </dgm:pt>
    <dgm:pt modelId="{0E02BC3E-D815-4FAA-BE48-259A581180C2}" type="pres">
      <dgm:prSet presAssocID="{8E78283B-0B4A-4357-8CF4-D26673BE9448}" presName="vert1" presStyleCnt="0"/>
      <dgm:spPr/>
    </dgm:pt>
    <dgm:pt modelId="{D849A57F-DB9E-4A4E-AD94-C799CCFA90F8}" type="pres">
      <dgm:prSet presAssocID="{4CACAD7C-CDE6-448C-B2C6-D4D1DC98D021}" presName="thickLine" presStyleLbl="alignNode1" presStyleIdx="3" presStyleCnt="6"/>
      <dgm:spPr/>
    </dgm:pt>
    <dgm:pt modelId="{94D10EE8-29CB-4CF7-AA40-9E7AFF0A4E65}" type="pres">
      <dgm:prSet presAssocID="{4CACAD7C-CDE6-448C-B2C6-D4D1DC98D021}" presName="horz1" presStyleCnt="0"/>
      <dgm:spPr/>
    </dgm:pt>
    <dgm:pt modelId="{89E2A0C2-BE73-481A-BDF1-2750A0E28C03}" type="pres">
      <dgm:prSet presAssocID="{4CACAD7C-CDE6-448C-B2C6-D4D1DC98D021}" presName="tx1" presStyleLbl="revTx" presStyleIdx="3" presStyleCnt="6"/>
      <dgm:spPr/>
    </dgm:pt>
    <dgm:pt modelId="{10D4805C-D351-4CCD-B5F7-B4436D718D6A}" type="pres">
      <dgm:prSet presAssocID="{4CACAD7C-CDE6-448C-B2C6-D4D1DC98D021}" presName="vert1" presStyleCnt="0"/>
      <dgm:spPr/>
    </dgm:pt>
    <dgm:pt modelId="{A1D0BCF7-3E39-4B78-BE97-D42F5BE61536}" type="pres">
      <dgm:prSet presAssocID="{94EA4F91-5CB7-4F55-9B59-07875C8B8055}" presName="thickLine" presStyleLbl="alignNode1" presStyleIdx="4" presStyleCnt="6"/>
      <dgm:spPr/>
    </dgm:pt>
    <dgm:pt modelId="{8908DAAE-A3ED-4B2C-997D-AF66265BAF81}" type="pres">
      <dgm:prSet presAssocID="{94EA4F91-5CB7-4F55-9B59-07875C8B8055}" presName="horz1" presStyleCnt="0"/>
      <dgm:spPr/>
    </dgm:pt>
    <dgm:pt modelId="{3546E006-6BCF-4753-AF25-D2AFC0264201}" type="pres">
      <dgm:prSet presAssocID="{94EA4F91-5CB7-4F55-9B59-07875C8B8055}" presName="tx1" presStyleLbl="revTx" presStyleIdx="4" presStyleCnt="6"/>
      <dgm:spPr/>
    </dgm:pt>
    <dgm:pt modelId="{FCF25309-FD01-4D41-B521-07B5301EF65C}" type="pres">
      <dgm:prSet presAssocID="{94EA4F91-5CB7-4F55-9B59-07875C8B8055}" presName="vert1" presStyleCnt="0"/>
      <dgm:spPr/>
    </dgm:pt>
    <dgm:pt modelId="{2A30B4A1-6CC2-406A-9EB5-935F458107B5}" type="pres">
      <dgm:prSet presAssocID="{ED3B1248-5674-4246-9DD1-923E7B08BDBA}" presName="thickLine" presStyleLbl="alignNode1" presStyleIdx="5" presStyleCnt="6"/>
      <dgm:spPr/>
    </dgm:pt>
    <dgm:pt modelId="{E7D98DDC-3371-4DFE-9D22-CBEE7FBF8126}" type="pres">
      <dgm:prSet presAssocID="{ED3B1248-5674-4246-9DD1-923E7B08BDBA}" presName="horz1" presStyleCnt="0"/>
      <dgm:spPr/>
    </dgm:pt>
    <dgm:pt modelId="{F5E97E3D-E37C-44A1-BB0B-36426ED806A9}" type="pres">
      <dgm:prSet presAssocID="{ED3B1248-5674-4246-9DD1-923E7B08BDBA}" presName="tx1" presStyleLbl="revTx" presStyleIdx="5" presStyleCnt="6"/>
      <dgm:spPr/>
    </dgm:pt>
    <dgm:pt modelId="{32C71623-46B3-4A59-A844-88AAE478C952}" type="pres">
      <dgm:prSet presAssocID="{ED3B1248-5674-4246-9DD1-923E7B08BDBA}" presName="vert1" presStyleCnt="0"/>
      <dgm:spPr/>
    </dgm:pt>
  </dgm:ptLst>
  <dgm:cxnLst>
    <dgm:cxn modelId="{43B0FD07-FEED-4863-B62D-FBE727EAD5DB}" type="presOf" srcId="{FA616A1F-76EE-4483-90BD-3DBCC7AF55C0}" destId="{D5727640-C898-4ECE-8F35-2B6FB406B4A0}" srcOrd="0" destOrd="0" presId="urn:microsoft.com/office/officeart/2008/layout/LinedList"/>
    <dgm:cxn modelId="{21882808-DFA0-43E5-91BA-EE34DE3240E1}" type="presOf" srcId="{8E78283B-0B4A-4357-8CF4-D26673BE9448}" destId="{ED999897-3C61-466E-9732-CE68BFF8112E}" srcOrd="0" destOrd="0" presId="urn:microsoft.com/office/officeart/2008/layout/LinedList"/>
    <dgm:cxn modelId="{8DB5263A-58E4-4969-8347-DC4237D1AC80}" srcId="{FA616A1F-76EE-4483-90BD-3DBCC7AF55C0}" destId="{94EA4F91-5CB7-4F55-9B59-07875C8B8055}" srcOrd="4" destOrd="0" parTransId="{7E0DDC4B-1EB6-484A-846E-1D22FB2BA7AF}" sibTransId="{9C4547B2-1FA0-4DCC-BCBC-4D9B8914C702}"/>
    <dgm:cxn modelId="{26927C5B-F1BF-4B18-9A09-4DE5E28654BD}" srcId="{FA616A1F-76EE-4483-90BD-3DBCC7AF55C0}" destId="{ED3B1248-5674-4246-9DD1-923E7B08BDBA}" srcOrd="5" destOrd="0" parTransId="{2AEA00CB-C787-446B-89F2-714F9EF827CF}" sibTransId="{9704F13A-5393-4C4C-B688-3A5B422ADDBF}"/>
    <dgm:cxn modelId="{79C4BC43-65A8-43E8-9DF4-B76DF5BB8E57}" type="presOf" srcId="{4CACAD7C-CDE6-448C-B2C6-D4D1DC98D021}" destId="{89E2A0C2-BE73-481A-BDF1-2750A0E28C03}" srcOrd="0" destOrd="0" presId="urn:microsoft.com/office/officeart/2008/layout/LinedList"/>
    <dgm:cxn modelId="{E93E724A-9C6A-4D64-B678-8EB85F8E3EFB}" srcId="{FA616A1F-76EE-4483-90BD-3DBCC7AF55C0}" destId="{4CACAD7C-CDE6-448C-B2C6-D4D1DC98D021}" srcOrd="3" destOrd="0" parTransId="{9B1E2B5E-6F31-4C47-B1D2-344475F86932}" sibTransId="{1B5E9ECF-4E75-48DB-AAA4-B0B4BF7D5A34}"/>
    <dgm:cxn modelId="{EBD4A56C-653F-4A31-AA5C-DEC7EEC6AF5D}" type="presOf" srcId="{ED3B1248-5674-4246-9DD1-923E7B08BDBA}" destId="{F5E97E3D-E37C-44A1-BB0B-36426ED806A9}" srcOrd="0" destOrd="0" presId="urn:microsoft.com/office/officeart/2008/layout/LinedList"/>
    <dgm:cxn modelId="{94F6546E-80FC-4F09-9D34-FCCEF3459C31}" srcId="{FA616A1F-76EE-4483-90BD-3DBCC7AF55C0}" destId="{198BD6E8-E2F4-46C2-B456-A3CC4CEB07CD}" srcOrd="1" destOrd="0" parTransId="{CE4DE33C-2521-4F7A-BDAD-B6F80365CEA8}" sibTransId="{CA2E16CB-84A4-4017-B25A-47FC165BB89D}"/>
    <dgm:cxn modelId="{DCC3E575-639A-4D00-9012-383601F5C6AC}" srcId="{FA616A1F-76EE-4483-90BD-3DBCC7AF55C0}" destId="{8E78283B-0B4A-4357-8CF4-D26673BE9448}" srcOrd="2" destOrd="0" parTransId="{7BFCCBFB-CD32-4937-902D-20C9B213BD50}" sibTransId="{7D9C4B07-E8F3-44D7-99CA-518D6F40366B}"/>
    <dgm:cxn modelId="{CD0B7186-7464-4EB1-9DCC-B40EAE4156DF}" type="presOf" srcId="{94EA4F91-5CB7-4F55-9B59-07875C8B8055}" destId="{3546E006-6BCF-4753-AF25-D2AFC0264201}" srcOrd="0" destOrd="0" presId="urn:microsoft.com/office/officeart/2008/layout/LinedList"/>
    <dgm:cxn modelId="{2AB01399-0CEB-464B-8314-38D2C5ADC582}" type="presOf" srcId="{3B4454D5-ED16-4913-BF6D-9FCDB156916D}" destId="{EE9D40F8-655C-48F8-97AD-54CD24B56DF7}" srcOrd="0" destOrd="0" presId="urn:microsoft.com/office/officeart/2008/layout/LinedList"/>
    <dgm:cxn modelId="{EF8777C4-883B-4A9A-BABD-0E0475747613}" srcId="{FA616A1F-76EE-4483-90BD-3DBCC7AF55C0}" destId="{3B4454D5-ED16-4913-BF6D-9FCDB156916D}" srcOrd="0" destOrd="0" parTransId="{06238F81-7E33-452A-A261-51629DB38A9C}" sibTransId="{E83932C5-603D-4FCA-A2EC-41FE59504988}"/>
    <dgm:cxn modelId="{1EB2CAF3-A45A-4710-89AC-5EB01FBCF6BC}" type="presOf" srcId="{198BD6E8-E2F4-46C2-B456-A3CC4CEB07CD}" destId="{ED072996-A697-4C93-A13F-9BCB8A419DEF}" srcOrd="0" destOrd="0" presId="urn:microsoft.com/office/officeart/2008/layout/LinedList"/>
    <dgm:cxn modelId="{B0C89EB8-89A4-464A-9F65-7A25A1233ECA}" type="presParOf" srcId="{D5727640-C898-4ECE-8F35-2B6FB406B4A0}" destId="{26C51F18-2B60-4E0D-9D55-A0F629D7FA47}" srcOrd="0" destOrd="0" presId="urn:microsoft.com/office/officeart/2008/layout/LinedList"/>
    <dgm:cxn modelId="{EAE04CFB-4486-4990-86C9-E905B6D50D62}" type="presParOf" srcId="{D5727640-C898-4ECE-8F35-2B6FB406B4A0}" destId="{02469B16-9FED-414B-8889-1794E9A22F96}" srcOrd="1" destOrd="0" presId="urn:microsoft.com/office/officeart/2008/layout/LinedList"/>
    <dgm:cxn modelId="{8DECA649-ADFE-42CA-942B-5F2B78866B15}" type="presParOf" srcId="{02469B16-9FED-414B-8889-1794E9A22F96}" destId="{EE9D40F8-655C-48F8-97AD-54CD24B56DF7}" srcOrd="0" destOrd="0" presId="urn:microsoft.com/office/officeart/2008/layout/LinedList"/>
    <dgm:cxn modelId="{CBEA6295-C7EE-4968-849C-9735F4904272}" type="presParOf" srcId="{02469B16-9FED-414B-8889-1794E9A22F96}" destId="{45646021-08E6-4CE1-95CC-AC5C81AAE999}" srcOrd="1" destOrd="0" presId="urn:microsoft.com/office/officeart/2008/layout/LinedList"/>
    <dgm:cxn modelId="{7C1FA392-5B2C-418E-A339-AAD695EB958C}" type="presParOf" srcId="{D5727640-C898-4ECE-8F35-2B6FB406B4A0}" destId="{F6BE9420-2592-4832-9B4B-804E06793A59}" srcOrd="2" destOrd="0" presId="urn:microsoft.com/office/officeart/2008/layout/LinedList"/>
    <dgm:cxn modelId="{FD2E636F-4FC5-4C3C-A025-753AC75BF522}" type="presParOf" srcId="{D5727640-C898-4ECE-8F35-2B6FB406B4A0}" destId="{19D0FCC1-E86C-41E2-92C1-0E61F227B86C}" srcOrd="3" destOrd="0" presId="urn:microsoft.com/office/officeart/2008/layout/LinedList"/>
    <dgm:cxn modelId="{2B41331B-E776-458D-940D-2F31CB64FCCA}" type="presParOf" srcId="{19D0FCC1-E86C-41E2-92C1-0E61F227B86C}" destId="{ED072996-A697-4C93-A13F-9BCB8A419DEF}" srcOrd="0" destOrd="0" presId="urn:microsoft.com/office/officeart/2008/layout/LinedList"/>
    <dgm:cxn modelId="{27EAA71C-74DE-41AE-8D0B-212247E2D7C6}" type="presParOf" srcId="{19D0FCC1-E86C-41E2-92C1-0E61F227B86C}" destId="{BB8DC2D0-4D9C-48D8-B497-5039F5FBAD39}" srcOrd="1" destOrd="0" presId="urn:microsoft.com/office/officeart/2008/layout/LinedList"/>
    <dgm:cxn modelId="{81E1E242-577B-4634-8C74-216105477A2B}" type="presParOf" srcId="{D5727640-C898-4ECE-8F35-2B6FB406B4A0}" destId="{75191E5C-B8AD-4D21-8319-4F56B431A34B}" srcOrd="4" destOrd="0" presId="urn:microsoft.com/office/officeart/2008/layout/LinedList"/>
    <dgm:cxn modelId="{9039B551-5916-4269-BB7E-978355124F37}" type="presParOf" srcId="{D5727640-C898-4ECE-8F35-2B6FB406B4A0}" destId="{E62D6AD9-D4A0-4965-A700-73C1C6DB7C1B}" srcOrd="5" destOrd="0" presId="urn:microsoft.com/office/officeart/2008/layout/LinedList"/>
    <dgm:cxn modelId="{E3FA9AC1-F4B9-421A-8863-81261933C4B7}" type="presParOf" srcId="{E62D6AD9-D4A0-4965-A700-73C1C6DB7C1B}" destId="{ED999897-3C61-466E-9732-CE68BFF8112E}" srcOrd="0" destOrd="0" presId="urn:microsoft.com/office/officeart/2008/layout/LinedList"/>
    <dgm:cxn modelId="{14850C70-0076-4727-9547-D82785B17414}" type="presParOf" srcId="{E62D6AD9-D4A0-4965-A700-73C1C6DB7C1B}" destId="{0E02BC3E-D815-4FAA-BE48-259A581180C2}" srcOrd="1" destOrd="0" presId="urn:microsoft.com/office/officeart/2008/layout/LinedList"/>
    <dgm:cxn modelId="{5AB64660-1B14-4E19-9A55-07F372DD57FE}" type="presParOf" srcId="{D5727640-C898-4ECE-8F35-2B6FB406B4A0}" destId="{D849A57F-DB9E-4A4E-AD94-C799CCFA90F8}" srcOrd="6" destOrd="0" presId="urn:microsoft.com/office/officeart/2008/layout/LinedList"/>
    <dgm:cxn modelId="{FDA88E65-09EC-4FED-A05F-90C7F09F255D}" type="presParOf" srcId="{D5727640-C898-4ECE-8F35-2B6FB406B4A0}" destId="{94D10EE8-29CB-4CF7-AA40-9E7AFF0A4E65}" srcOrd="7" destOrd="0" presId="urn:microsoft.com/office/officeart/2008/layout/LinedList"/>
    <dgm:cxn modelId="{807B24DA-C0E4-45F3-BE11-CA9C4598286C}" type="presParOf" srcId="{94D10EE8-29CB-4CF7-AA40-9E7AFF0A4E65}" destId="{89E2A0C2-BE73-481A-BDF1-2750A0E28C03}" srcOrd="0" destOrd="0" presId="urn:microsoft.com/office/officeart/2008/layout/LinedList"/>
    <dgm:cxn modelId="{77150A30-F4DB-4973-B8F6-A1B253AA983B}" type="presParOf" srcId="{94D10EE8-29CB-4CF7-AA40-9E7AFF0A4E65}" destId="{10D4805C-D351-4CCD-B5F7-B4436D718D6A}" srcOrd="1" destOrd="0" presId="urn:microsoft.com/office/officeart/2008/layout/LinedList"/>
    <dgm:cxn modelId="{612FAAD0-55CC-4D6E-88B7-6B5A798FD844}" type="presParOf" srcId="{D5727640-C898-4ECE-8F35-2B6FB406B4A0}" destId="{A1D0BCF7-3E39-4B78-BE97-D42F5BE61536}" srcOrd="8" destOrd="0" presId="urn:microsoft.com/office/officeart/2008/layout/LinedList"/>
    <dgm:cxn modelId="{9A3A4A77-A375-4E93-9543-A5BD6DC13360}" type="presParOf" srcId="{D5727640-C898-4ECE-8F35-2B6FB406B4A0}" destId="{8908DAAE-A3ED-4B2C-997D-AF66265BAF81}" srcOrd="9" destOrd="0" presId="urn:microsoft.com/office/officeart/2008/layout/LinedList"/>
    <dgm:cxn modelId="{18392D9D-33A4-4E53-A76E-4C6CC0C8EE70}" type="presParOf" srcId="{8908DAAE-A3ED-4B2C-997D-AF66265BAF81}" destId="{3546E006-6BCF-4753-AF25-D2AFC0264201}" srcOrd="0" destOrd="0" presId="urn:microsoft.com/office/officeart/2008/layout/LinedList"/>
    <dgm:cxn modelId="{2B7CF3FA-B449-4A14-B7B7-4733CC9F2E16}" type="presParOf" srcId="{8908DAAE-A3ED-4B2C-997D-AF66265BAF81}" destId="{FCF25309-FD01-4D41-B521-07B5301EF65C}" srcOrd="1" destOrd="0" presId="urn:microsoft.com/office/officeart/2008/layout/LinedList"/>
    <dgm:cxn modelId="{8D5CD41E-90AC-4B7D-8B2B-8861357A93C7}" type="presParOf" srcId="{D5727640-C898-4ECE-8F35-2B6FB406B4A0}" destId="{2A30B4A1-6CC2-406A-9EB5-935F458107B5}" srcOrd="10" destOrd="0" presId="urn:microsoft.com/office/officeart/2008/layout/LinedList"/>
    <dgm:cxn modelId="{C8EEE7DC-4493-44EA-B32D-CFF8F8FC3090}" type="presParOf" srcId="{D5727640-C898-4ECE-8F35-2B6FB406B4A0}" destId="{E7D98DDC-3371-4DFE-9D22-CBEE7FBF8126}" srcOrd="11" destOrd="0" presId="urn:microsoft.com/office/officeart/2008/layout/LinedList"/>
    <dgm:cxn modelId="{69538C85-B957-4B2D-B270-00DD6BE7CE16}" type="presParOf" srcId="{E7D98DDC-3371-4DFE-9D22-CBEE7FBF8126}" destId="{F5E97E3D-E37C-44A1-BB0B-36426ED806A9}" srcOrd="0" destOrd="0" presId="urn:microsoft.com/office/officeart/2008/layout/LinedList"/>
    <dgm:cxn modelId="{20577DED-D789-454B-8FCF-8B08442F7063}" type="presParOf" srcId="{E7D98DDC-3371-4DFE-9D22-CBEE7FBF8126}" destId="{32C71623-46B3-4A59-A844-88AAE478C9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9A3275-1E4F-4916-A104-943669A245B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C075FB-9BB3-4247-8833-DA903C152921}">
      <dgm:prSet/>
      <dgm:spPr/>
      <dgm:t>
        <a:bodyPr/>
        <a:lstStyle/>
        <a:p>
          <a:r>
            <a:rPr lang="en-US" b="1"/>
            <a:t>HomeComponent</a:t>
          </a:r>
          <a:r>
            <a:rPr lang="en-US"/>
            <a:t> – Acts as the dashboard and main navigation hub</a:t>
          </a:r>
        </a:p>
      </dgm:t>
    </dgm:pt>
    <dgm:pt modelId="{AFC31631-D77B-41B1-9623-49EEC77FF75C}" type="parTrans" cxnId="{AEB4ADFC-8682-4804-B781-D344CF9209D9}">
      <dgm:prSet/>
      <dgm:spPr/>
      <dgm:t>
        <a:bodyPr/>
        <a:lstStyle/>
        <a:p>
          <a:endParaRPr lang="en-US"/>
        </a:p>
      </dgm:t>
    </dgm:pt>
    <dgm:pt modelId="{2C985128-540E-4DB7-9274-F4A9369D3C45}" type="sibTrans" cxnId="{AEB4ADFC-8682-4804-B781-D344CF9209D9}">
      <dgm:prSet/>
      <dgm:spPr/>
      <dgm:t>
        <a:bodyPr/>
        <a:lstStyle/>
        <a:p>
          <a:endParaRPr lang="en-US"/>
        </a:p>
      </dgm:t>
    </dgm:pt>
    <dgm:pt modelId="{35838E5E-9A56-408C-8B10-C1D1A0CB0A58}">
      <dgm:prSet/>
      <dgm:spPr/>
      <dgm:t>
        <a:bodyPr/>
        <a:lstStyle/>
        <a:p>
          <a:r>
            <a:rPr lang="en-US" b="1"/>
            <a:t>LibraryComponent</a:t>
          </a:r>
          <a:r>
            <a:rPr lang="en-US"/>
            <a:t> – Displays and manages book details</a:t>
          </a:r>
        </a:p>
      </dgm:t>
    </dgm:pt>
    <dgm:pt modelId="{699DFD5A-3F76-4E74-9E14-451AED13DAAC}" type="parTrans" cxnId="{07400F60-1246-42A6-9EC5-60D805821646}">
      <dgm:prSet/>
      <dgm:spPr/>
      <dgm:t>
        <a:bodyPr/>
        <a:lstStyle/>
        <a:p>
          <a:endParaRPr lang="en-US"/>
        </a:p>
      </dgm:t>
    </dgm:pt>
    <dgm:pt modelId="{9380E683-5DED-402B-A9D5-9F7B398FEF2B}" type="sibTrans" cxnId="{07400F60-1246-42A6-9EC5-60D805821646}">
      <dgm:prSet/>
      <dgm:spPr/>
      <dgm:t>
        <a:bodyPr/>
        <a:lstStyle/>
        <a:p>
          <a:endParaRPr lang="en-US"/>
        </a:p>
      </dgm:t>
    </dgm:pt>
    <dgm:pt modelId="{D171C202-D68C-4BD3-814F-31EB3C7E622B}">
      <dgm:prSet/>
      <dgm:spPr/>
      <dgm:t>
        <a:bodyPr/>
        <a:lstStyle/>
        <a:p>
          <a:r>
            <a:rPr lang="en-US" b="1"/>
            <a:t>UserManagementComponent</a:t>
          </a:r>
          <a:r>
            <a:rPr lang="en-US"/>
            <a:t> – Administers user data and access control</a:t>
          </a:r>
        </a:p>
      </dgm:t>
    </dgm:pt>
    <dgm:pt modelId="{36EE0D81-0C2C-4549-9792-0CA5897EE68F}" type="parTrans" cxnId="{2316558E-C257-4ABC-A125-23C4862440C5}">
      <dgm:prSet/>
      <dgm:spPr/>
      <dgm:t>
        <a:bodyPr/>
        <a:lstStyle/>
        <a:p>
          <a:endParaRPr lang="en-US"/>
        </a:p>
      </dgm:t>
    </dgm:pt>
    <dgm:pt modelId="{906F2942-A98B-4316-908D-7489BF04763C}" type="sibTrans" cxnId="{2316558E-C257-4ABC-A125-23C4862440C5}">
      <dgm:prSet/>
      <dgm:spPr/>
      <dgm:t>
        <a:bodyPr/>
        <a:lstStyle/>
        <a:p>
          <a:endParaRPr lang="en-US"/>
        </a:p>
      </dgm:t>
    </dgm:pt>
    <dgm:pt modelId="{D405DCE5-ADF2-46E0-9E90-1C62A5A5CF05}">
      <dgm:prSet/>
      <dgm:spPr/>
      <dgm:t>
        <a:bodyPr/>
        <a:lstStyle/>
        <a:p>
          <a:r>
            <a:rPr lang="en-US" b="1"/>
            <a:t>IssueReturnComponent</a:t>
          </a:r>
          <a:r>
            <a:rPr lang="en-US"/>
            <a:t> – Manages book issuing and returning operations</a:t>
          </a:r>
        </a:p>
      </dgm:t>
    </dgm:pt>
    <dgm:pt modelId="{F767A39B-E419-4551-B9EC-6C1DDCAE89C7}" type="parTrans" cxnId="{0E8E88D9-FC5C-4320-B7FA-25BBCBB24592}">
      <dgm:prSet/>
      <dgm:spPr/>
      <dgm:t>
        <a:bodyPr/>
        <a:lstStyle/>
        <a:p>
          <a:endParaRPr lang="en-US"/>
        </a:p>
      </dgm:t>
    </dgm:pt>
    <dgm:pt modelId="{EBE0C872-CD1E-4CE3-A453-CB4D4226EC65}" type="sibTrans" cxnId="{0E8E88D9-FC5C-4320-B7FA-25BBCBB24592}">
      <dgm:prSet/>
      <dgm:spPr/>
      <dgm:t>
        <a:bodyPr/>
        <a:lstStyle/>
        <a:p>
          <a:endParaRPr lang="en-US"/>
        </a:p>
      </dgm:t>
    </dgm:pt>
    <dgm:pt modelId="{11BA0509-CC1F-456F-9C8C-3094D4CB1082}">
      <dgm:prSet/>
      <dgm:spPr/>
      <dgm:t>
        <a:bodyPr/>
        <a:lstStyle/>
        <a:p>
          <a:r>
            <a:rPr lang="en-US" b="1"/>
            <a:t>FineManagementComponent</a:t>
          </a:r>
          <a:r>
            <a:rPr lang="en-US"/>
            <a:t> – Handles fine calculation and management for overdue books</a:t>
          </a:r>
        </a:p>
      </dgm:t>
    </dgm:pt>
    <dgm:pt modelId="{B8EFEB3E-C820-4A6E-996D-95335C481226}" type="parTrans" cxnId="{0CBC5AF4-51E4-4AD0-84A3-DA6F52C323F4}">
      <dgm:prSet/>
      <dgm:spPr/>
      <dgm:t>
        <a:bodyPr/>
        <a:lstStyle/>
        <a:p>
          <a:endParaRPr lang="en-US"/>
        </a:p>
      </dgm:t>
    </dgm:pt>
    <dgm:pt modelId="{95C0DA11-53F2-43D9-8931-191B4BD53CC0}" type="sibTrans" cxnId="{0CBC5AF4-51E4-4AD0-84A3-DA6F52C323F4}">
      <dgm:prSet/>
      <dgm:spPr/>
      <dgm:t>
        <a:bodyPr/>
        <a:lstStyle/>
        <a:p>
          <a:endParaRPr lang="en-US"/>
        </a:p>
      </dgm:t>
    </dgm:pt>
    <dgm:pt modelId="{65A907C1-FDE5-4BFA-864D-AAEDB004B2E5}" type="pres">
      <dgm:prSet presAssocID="{8A9A3275-1E4F-4916-A104-943669A245B3}" presName="vert0" presStyleCnt="0">
        <dgm:presLayoutVars>
          <dgm:dir/>
          <dgm:animOne val="branch"/>
          <dgm:animLvl val="lvl"/>
        </dgm:presLayoutVars>
      </dgm:prSet>
      <dgm:spPr/>
    </dgm:pt>
    <dgm:pt modelId="{557565BC-3C1B-41A3-8DBC-AAC6B480842D}" type="pres">
      <dgm:prSet presAssocID="{58C075FB-9BB3-4247-8833-DA903C152921}" presName="thickLine" presStyleLbl="alignNode1" presStyleIdx="0" presStyleCnt="5"/>
      <dgm:spPr/>
    </dgm:pt>
    <dgm:pt modelId="{CFA97580-D68C-400E-98C3-B88F40F090D8}" type="pres">
      <dgm:prSet presAssocID="{58C075FB-9BB3-4247-8833-DA903C152921}" presName="horz1" presStyleCnt="0"/>
      <dgm:spPr/>
    </dgm:pt>
    <dgm:pt modelId="{B49B93F3-09DA-427A-AA69-6873E142B165}" type="pres">
      <dgm:prSet presAssocID="{58C075FB-9BB3-4247-8833-DA903C152921}" presName="tx1" presStyleLbl="revTx" presStyleIdx="0" presStyleCnt="5"/>
      <dgm:spPr/>
    </dgm:pt>
    <dgm:pt modelId="{5E534682-617D-4F28-95A8-C0457A59AB82}" type="pres">
      <dgm:prSet presAssocID="{58C075FB-9BB3-4247-8833-DA903C152921}" presName="vert1" presStyleCnt="0"/>
      <dgm:spPr/>
    </dgm:pt>
    <dgm:pt modelId="{F62E5EF9-8911-4034-986D-0497EA1900F8}" type="pres">
      <dgm:prSet presAssocID="{35838E5E-9A56-408C-8B10-C1D1A0CB0A58}" presName="thickLine" presStyleLbl="alignNode1" presStyleIdx="1" presStyleCnt="5"/>
      <dgm:spPr/>
    </dgm:pt>
    <dgm:pt modelId="{345F8EAD-A7D4-4892-B315-A42550B8F234}" type="pres">
      <dgm:prSet presAssocID="{35838E5E-9A56-408C-8B10-C1D1A0CB0A58}" presName="horz1" presStyleCnt="0"/>
      <dgm:spPr/>
    </dgm:pt>
    <dgm:pt modelId="{5B22306F-0F50-471F-BDE1-5109228272A2}" type="pres">
      <dgm:prSet presAssocID="{35838E5E-9A56-408C-8B10-C1D1A0CB0A58}" presName="tx1" presStyleLbl="revTx" presStyleIdx="1" presStyleCnt="5"/>
      <dgm:spPr/>
    </dgm:pt>
    <dgm:pt modelId="{FEAD5656-3E57-48CC-9C29-C4AD1AB853C0}" type="pres">
      <dgm:prSet presAssocID="{35838E5E-9A56-408C-8B10-C1D1A0CB0A58}" presName="vert1" presStyleCnt="0"/>
      <dgm:spPr/>
    </dgm:pt>
    <dgm:pt modelId="{03EECF43-2BB4-470C-A545-3C67D99656DB}" type="pres">
      <dgm:prSet presAssocID="{D171C202-D68C-4BD3-814F-31EB3C7E622B}" presName="thickLine" presStyleLbl="alignNode1" presStyleIdx="2" presStyleCnt="5"/>
      <dgm:spPr/>
    </dgm:pt>
    <dgm:pt modelId="{171DEF39-2FE9-48DE-8C35-7CCBC34BAF84}" type="pres">
      <dgm:prSet presAssocID="{D171C202-D68C-4BD3-814F-31EB3C7E622B}" presName="horz1" presStyleCnt="0"/>
      <dgm:spPr/>
    </dgm:pt>
    <dgm:pt modelId="{F2236F99-A6E6-40BF-83D6-7078B109B900}" type="pres">
      <dgm:prSet presAssocID="{D171C202-D68C-4BD3-814F-31EB3C7E622B}" presName="tx1" presStyleLbl="revTx" presStyleIdx="2" presStyleCnt="5"/>
      <dgm:spPr/>
    </dgm:pt>
    <dgm:pt modelId="{306BA9CA-FC31-464C-A1FE-C09C2D556ECB}" type="pres">
      <dgm:prSet presAssocID="{D171C202-D68C-4BD3-814F-31EB3C7E622B}" presName="vert1" presStyleCnt="0"/>
      <dgm:spPr/>
    </dgm:pt>
    <dgm:pt modelId="{06B6B4EB-02AB-4C6E-8B1C-F4D27E8118AF}" type="pres">
      <dgm:prSet presAssocID="{D405DCE5-ADF2-46E0-9E90-1C62A5A5CF05}" presName="thickLine" presStyleLbl="alignNode1" presStyleIdx="3" presStyleCnt="5"/>
      <dgm:spPr/>
    </dgm:pt>
    <dgm:pt modelId="{EB9AA62C-E1C6-4CAE-B8BB-CD9420E3EC0A}" type="pres">
      <dgm:prSet presAssocID="{D405DCE5-ADF2-46E0-9E90-1C62A5A5CF05}" presName="horz1" presStyleCnt="0"/>
      <dgm:spPr/>
    </dgm:pt>
    <dgm:pt modelId="{72CAEDEA-59C9-488F-873B-91C4B80E8DF4}" type="pres">
      <dgm:prSet presAssocID="{D405DCE5-ADF2-46E0-9E90-1C62A5A5CF05}" presName="tx1" presStyleLbl="revTx" presStyleIdx="3" presStyleCnt="5"/>
      <dgm:spPr/>
    </dgm:pt>
    <dgm:pt modelId="{E92033B6-7049-446A-B4DE-C481963697EC}" type="pres">
      <dgm:prSet presAssocID="{D405DCE5-ADF2-46E0-9E90-1C62A5A5CF05}" presName="vert1" presStyleCnt="0"/>
      <dgm:spPr/>
    </dgm:pt>
    <dgm:pt modelId="{AFBEF35D-7BB2-49EC-BFC4-6537448446F4}" type="pres">
      <dgm:prSet presAssocID="{11BA0509-CC1F-456F-9C8C-3094D4CB1082}" presName="thickLine" presStyleLbl="alignNode1" presStyleIdx="4" presStyleCnt="5"/>
      <dgm:spPr/>
    </dgm:pt>
    <dgm:pt modelId="{145B28AA-2FAD-400A-9EBA-AF4909372ACD}" type="pres">
      <dgm:prSet presAssocID="{11BA0509-CC1F-456F-9C8C-3094D4CB1082}" presName="horz1" presStyleCnt="0"/>
      <dgm:spPr/>
    </dgm:pt>
    <dgm:pt modelId="{8CC696C2-B5FF-4B72-8361-1BED6F571F6A}" type="pres">
      <dgm:prSet presAssocID="{11BA0509-CC1F-456F-9C8C-3094D4CB1082}" presName="tx1" presStyleLbl="revTx" presStyleIdx="4" presStyleCnt="5"/>
      <dgm:spPr/>
    </dgm:pt>
    <dgm:pt modelId="{53FE1DF6-2D52-4FBB-9E7F-4F11D13BE969}" type="pres">
      <dgm:prSet presAssocID="{11BA0509-CC1F-456F-9C8C-3094D4CB1082}" presName="vert1" presStyleCnt="0"/>
      <dgm:spPr/>
    </dgm:pt>
  </dgm:ptLst>
  <dgm:cxnLst>
    <dgm:cxn modelId="{1365D225-5031-4686-8F5D-8C30ECBF9665}" type="presOf" srcId="{D171C202-D68C-4BD3-814F-31EB3C7E622B}" destId="{F2236F99-A6E6-40BF-83D6-7078B109B900}" srcOrd="0" destOrd="0" presId="urn:microsoft.com/office/officeart/2008/layout/LinedList"/>
    <dgm:cxn modelId="{07400F60-1246-42A6-9EC5-60D805821646}" srcId="{8A9A3275-1E4F-4916-A104-943669A245B3}" destId="{35838E5E-9A56-408C-8B10-C1D1A0CB0A58}" srcOrd="1" destOrd="0" parTransId="{699DFD5A-3F76-4E74-9E14-451AED13DAAC}" sibTransId="{9380E683-5DED-402B-A9D5-9F7B398FEF2B}"/>
    <dgm:cxn modelId="{BB980A7E-BE5D-49B9-9BF3-0CF863A8781C}" type="presOf" srcId="{8A9A3275-1E4F-4916-A104-943669A245B3}" destId="{65A907C1-FDE5-4BFA-864D-AAEDB004B2E5}" srcOrd="0" destOrd="0" presId="urn:microsoft.com/office/officeart/2008/layout/LinedList"/>
    <dgm:cxn modelId="{2316558E-C257-4ABC-A125-23C4862440C5}" srcId="{8A9A3275-1E4F-4916-A104-943669A245B3}" destId="{D171C202-D68C-4BD3-814F-31EB3C7E622B}" srcOrd="2" destOrd="0" parTransId="{36EE0D81-0C2C-4549-9792-0CA5897EE68F}" sibTransId="{906F2942-A98B-4316-908D-7489BF04763C}"/>
    <dgm:cxn modelId="{542D2F94-399B-44DD-840A-8AEA61A54FC1}" type="presOf" srcId="{35838E5E-9A56-408C-8B10-C1D1A0CB0A58}" destId="{5B22306F-0F50-471F-BDE1-5109228272A2}" srcOrd="0" destOrd="0" presId="urn:microsoft.com/office/officeart/2008/layout/LinedList"/>
    <dgm:cxn modelId="{1F8070A9-CBF4-4B5F-943A-C776492BE963}" type="presOf" srcId="{11BA0509-CC1F-456F-9C8C-3094D4CB1082}" destId="{8CC696C2-B5FF-4B72-8361-1BED6F571F6A}" srcOrd="0" destOrd="0" presId="urn:microsoft.com/office/officeart/2008/layout/LinedList"/>
    <dgm:cxn modelId="{91DE56BE-5E35-4D34-81CF-6B660D093A32}" type="presOf" srcId="{D405DCE5-ADF2-46E0-9E90-1C62A5A5CF05}" destId="{72CAEDEA-59C9-488F-873B-91C4B80E8DF4}" srcOrd="0" destOrd="0" presId="urn:microsoft.com/office/officeart/2008/layout/LinedList"/>
    <dgm:cxn modelId="{0E8E88D9-FC5C-4320-B7FA-25BBCBB24592}" srcId="{8A9A3275-1E4F-4916-A104-943669A245B3}" destId="{D405DCE5-ADF2-46E0-9E90-1C62A5A5CF05}" srcOrd="3" destOrd="0" parTransId="{F767A39B-E419-4551-B9EC-6C1DDCAE89C7}" sibTransId="{EBE0C872-CD1E-4CE3-A453-CB4D4226EC65}"/>
    <dgm:cxn modelId="{0CBC5AF4-51E4-4AD0-84A3-DA6F52C323F4}" srcId="{8A9A3275-1E4F-4916-A104-943669A245B3}" destId="{11BA0509-CC1F-456F-9C8C-3094D4CB1082}" srcOrd="4" destOrd="0" parTransId="{B8EFEB3E-C820-4A6E-996D-95335C481226}" sibTransId="{95C0DA11-53F2-43D9-8931-191B4BD53CC0}"/>
    <dgm:cxn modelId="{00D346FB-C0E4-40E2-B47F-B19595B43121}" type="presOf" srcId="{58C075FB-9BB3-4247-8833-DA903C152921}" destId="{B49B93F3-09DA-427A-AA69-6873E142B165}" srcOrd="0" destOrd="0" presId="urn:microsoft.com/office/officeart/2008/layout/LinedList"/>
    <dgm:cxn modelId="{AEB4ADFC-8682-4804-B781-D344CF9209D9}" srcId="{8A9A3275-1E4F-4916-A104-943669A245B3}" destId="{58C075FB-9BB3-4247-8833-DA903C152921}" srcOrd="0" destOrd="0" parTransId="{AFC31631-D77B-41B1-9623-49EEC77FF75C}" sibTransId="{2C985128-540E-4DB7-9274-F4A9369D3C45}"/>
    <dgm:cxn modelId="{5531327E-F0E7-4911-9224-0CFEFDAA154B}" type="presParOf" srcId="{65A907C1-FDE5-4BFA-864D-AAEDB004B2E5}" destId="{557565BC-3C1B-41A3-8DBC-AAC6B480842D}" srcOrd="0" destOrd="0" presId="urn:microsoft.com/office/officeart/2008/layout/LinedList"/>
    <dgm:cxn modelId="{04616128-AAFC-4F02-A17F-A648988D298C}" type="presParOf" srcId="{65A907C1-FDE5-4BFA-864D-AAEDB004B2E5}" destId="{CFA97580-D68C-400E-98C3-B88F40F090D8}" srcOrd="1" destOrd="0" presId="urn:microsoft.com/office/officeart/2008/layout/LinedList"/>
    <dgm:cxn modelId="{7FD3FC43-B9DE-42F1-AB44-D8C230F57626}" type="presParOf" srcId="{CFA97580-D68C-400E-98C3-B88F40F090D8}" destId="{B49B93F3-09DA-427A-AA69-6873E142B165}" srcOrd="0" destOrd="0" presId="urn:microsoft.com/office/officeart/2008/layout/LinedList"/>
    <dgm:cxn modelId="{99512758-BB73-4643-9F1B-25D9B291C63C}" type="presParOf" srcId="{CFA97580-D68C-400E-98C3-B88F40F090D8}" destId="{5E534682-617D-4F28-95A8-C0457A59AB82}" srcOrd="1" destOrd="0" presId="urn:microsoft.com/office/officeart/2008/layout/LinedList"/>
    <dgm:cxn modelId="{AB91F063-FCC5-4D79-9304-14BCB17AD25A}" type="presParOf" srcId="{65A907C1-FDE5-4BFA-864D-AAEDB004B2E5}" destId="{F62E5EF9-8911-4034-986D-0497EA1900F8}" srcOrd="2" destOrd="0" presId="urn:microsoft.com/office/officeart/2008/layout/LinedList"/>
    <dgm:cxn modelId="{18918440-9AC3-4931-AD6B-F15030064064}" type="presParOf" srcId="{65A907C1-FDE5-4BFA-864D-AAEDB004B2E5}" destId="{345F8EAD-A7D4-4892-B315-A42550B8F234}" srcOrd="3" destOrd="0" presId="urn:microsoft.com/office/officeart/2008/layout/LinedList"/>
    <dgm:cxn modelId="{A106F186-78F8-487D-9C8B-A66499525050}" type="presParOf" srcId="{345F8EAD-A7D4-4892-B315-A42550B8F234}" destId="{5B22306F-0F50-471F-BDE1-5109228272A2}" srcOrd="0" destOrd="0" presId="urn:microsoft.com/office/officeart/2008/layout/LinedList"/>
    <dgm:cxn modelId="{F5F68675-D201-430C-AF45-358EF894B123}" type="presParOf" srcId="{345F8EAD-A7D4-4892-B315-A42550B8F234}" destId="{FEAD5656-3E57-48CC-9C29-C4AD1AB853C0}" srcOrd="1" destOrd="0" presId="urn:microsoft.com/office/officeart/2008/layout/LinedList"/>
    <dgm:cxn modelId="{34CB7016-2FB1-4C4A-ACC7-D7DEDCE6D9CD}" type="presParOf" srcId="{65A907C1-FDE5-4BFA-864D-AAEDB004B2E5}" destId="{03EECF43-2BB4-470C-A545-3C67D99656DB}" srcOrd="4" destOrd="0" presId="urn:microsoft.com/office/officeart/2008/layout/LinedList"/>
    <dgm:cxn modelId="{258E0876-A476-4C6D-80ED-84DDD54030DF}" type="presParOf" srcId="{65A907C1-FDE5-4BFA-864D-AAEDB004B2E5}" destId="{171DEF39-2FE9-48DE-8C35-7CCBC34BAF84}" srcOrd="5" destOrd="0" presId="urn:microsoft.com/office/officeart/2008/layout/LinedList"/>
    <dgm:cxn modelId="{B5C08831-A451-4C22-98E2-B94238AC0DFD}" type="presParOf" srcId="{171DEF39-2FE9-48DE-8C35-7CCBC34BAF84}" destId="{F2236F99-A6E6-40BF-83D6-7078B109B900}" srcOrd="0" destOrd="0" presId="urn:microsoft.com/office/officeart/2008/layout/LinedList"/>
    <dgm:cxn modelId="{5B6CB0BD-A0BD-4A03-A1BF-D4A9B482F271}" type="presParOf" srcId="{171DEF39-2FE9-48DE-8C35-7CCBC34BAF84}" destId="{306BA9CA-FC31-464C-A1FE-C09C2D556ECB}" srcOrd="1" destOrd="0" presId="urn:microsoft.com/office/officeart/2008/layout/LinedList"/>
    <dgm:cxn modelId="{9240D3FB-11CA-4FEE-AD2E-F5B9044565C0}" type="presParOf" srcId="{65A907C1-FDE5-4BFA-864D-AAEDB004B2E5}" destId="{06B6B4EB-02AB-4C6E-8B1C-F4D27E8118AF}" srcOrd="6" destOrd="0" presId="urn:microsoft.com/office/officeart/2008/layout/LinedList"/>
    <dgm:cxn modelId="{3EAD582B-84AB-4327-89D5-B460BA7543F7}" type="presParOf" srcId="{65A907C1-FDE5-4BFA-864D-AAEDB004B2E5}" destId="{EB9AA62C-E1C6-4CAE-B8BB-CD9420E3EC0A}" srcOrd="7" destOrd="0" presId="urn:microsoft.com/office/officeart/2008/layout/LinedList"/>
    <dgm:cxn modelId="{07C4F3C8-6397-443D-8ED8-73E93BECDBCC}" type="presParOf" srcId="{EB9AA62C-E1C6-4CAE-B8BB-CD9420E3EC0A}" destId="{72CAEDEA-59C9-488F-873B-91C4B80E8DF4}" srcOrd="0" destOrd="0" presId="urn:microsoft.com/office/officeart/2008/layout/LinedList"/>
    <dgm:cxn modelId="{58EBFB32-5061-4755-9BD6-0EFD87B1FE44}" type="presParOf" srcId="{EB9AA62C-E1C6-4CAE-B8BB-CD9420E3EC0A}" destId="{E92033B6-7049-446A-B4DE-C481963697EC}" srcOrd="1" destOrd="0" presId="urn:microsoft.com/office/officeart/2008/layout/LinedList"/>
    <dgm:cxn modelId="{E9212F21-E43E-4FAC-9291-753A56A44B96}" type="presParOf" srcId="{65A907C1-FDE5-4BFA-864D-AAEDB004B2E5}" destId="{AFBEF35D-7BB2-49EC-BFC4-6537448446F4}" srcOrd="8" destOrd="0" presId="urn:microsoft.com/office/officeart/2008/layout/LinedList"/>
    <dgm:cxn modelId="{E3C427ED-AE0D-4821-90F8-5D25F5A9A2E7}" type="presParOf" srcId="{65A907C1-FDE5-4BFA-864D-AAEDB004B2E5}" destId="{145B28AA-2FAD-400A-9EBA-AF4909372ACD}" srcOrd="9" destOrd="0" presId="urn:microsoft.com/office/officeart/2008/layout/LinedList"/>
    <dgm:cxn modelId="{2BF8C96A-5843-404E-844D-8BDD4401B1F3}" type="presParOf" srcId="{145B28AA-2FAD-400A-9EBA-AF4909372ACD}" destId="{8CC696C2-B5FF-4B72-8361-1BED6F571F6A}" srcOrd="0" destOrd="0" presId="urn:microsoft.com/office/officeart/2008/layout/LinedList"/>
    <dgm:cxn modelId="{8647B69E-FF12-465A-AA0D-B0DC22C60CE7}" type="presParOf" srcId="{145B28AA-2FAD-400A-9EBA-AF4909372ACD}" destId="{53FE1DF6-2D52-4FBB-9E7F-4F11D13BE9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73B452-B114-4826-B042-5BD5AA63EE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119259-E508-4284-9B0C-7B51471A4B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registration and book data storage</a:t>
          </a:r>
        </a:p>
      </dgm:t>
    </dgm:pt>
    <dgm:pt modelId="{D5488352-0560-41ED-BDC9-ACB826B43753}" type="parTrans" cxnId="{B1CF4A37-162C-4D9A-9D9C-D87BD6A843BD}">
      <dgm:prSet/>
      <dgm:spPr/>
      <dgm:t>
        <a:bodyPr/>
        <a:lstStyle/>
        <a:p>
          <a:endParaRPr lang="en-US"/>
        </a:p>
      </dgm:t>
    </dgm:pt>
    <dgm:pt modelId="{7292DCE2-6296-4C05-B663-9324EF0DD213}" type="sibTrans" cxnId="{B1CF4A37-162C-4D9A-9D9C-D87BD6A843BD}">
      <dgm:prSet/>
      <dgm:spPr/>
      <dgm:t>
        <a:bodyPr/>
        <a:lstStyle/>
        <a:p>
          <a:endParaRPr lang="en-US"/>
        </a:p>
      </dgm:t>
    </dgm:pt>
    <dgm:pt modelId="{386C8AA6-EB74-4F49-BBF1-C93D6ABE03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Issue and return books</a:t>
          </a:r>
        </a:p>
      </dgm:t>
    </dgm:pt>
    <dgm:pt modelId="{6715611A-03C9-4E5F-9099-7DE2897FB34E}" type="parTrans" cxnId="{EA7EAE56-A0C6-49BC-B624-A464D5C54640}">
      <dgm:prSet/>
      <dgm:spPr/>
      <dgm:t>
        <a:bodyPr/>
        <a:lstStyle/>
        <a:p>
          <a:endParaRPr lang="en-US"/>
        </a:p>
      </dgm:t>
    </dgm:pt>
    <dgm:pt modelId="{A5FBF31C-7296-420A-9923-0DBFE8BA99B1}" type="sibTrans" cxnId="{EA7EAE56-A0C6-49BC-B624-A464D5C54640}">
      <dgm:prSet/>
      <dgm:spPr/>
      <dgm:t>
        <a:bodyPr/>
        <a:lstStyle/>
        <a:p>
          <a:endParaRPr lang="en-US"/>
        </a:p>
      </dgm:t>
    </dgm:pt>
    <dgm:pt modelId="{E28239FE-3968-4702-84AD-780273369B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Fine calculation for overdue </a:t>
          </a:r>
          <a:r>
            <a:rPr lang="en-US">
              <a:latin typeface="Calibri Light" panose="020F0302020204030204"/>
            </a:rPr>
            <a:t>return</a:t>
          </a:r>
          <a:endParaRPr lang="en-US"/>
        </a:p>
      </dgm:t>
    </dgm:pt>
    <dgm:pt modelId="{A3531D92-EE62-4495-96CD-9CB3082BAAC3}" type="parTrans" cxnId="{55A2E2CA-4B0C-45D7-A1B8-9CC69ACA7741}">
      <dgm:prSet/>
      <dgm:spPr/>
      <dgm:t>
        <a:bodyPr/>
        <a:lstStyle/>
        <a:p>
          <a:endParaRPr lang="en-US"/>
        </a:p>
      </dgm:t>
    </dgm:pt>
    <dgm:pt modelId="{7EBBAB58-91E6-4F73-AAAE-EE9600F2D10F}" type="sibTrans" cxnId="{55A2E2CA-4B0C-45D7-A1B8-9CC69ACA7741}">
      <dgm:prSet/>
      <dgm:spPr/>
      <dgm:t>
        <a:bodyPr/>
        <a:lstStyle/>
        <a:p>
          <a:endParaRPr lang="en-US"/>
        </a:p>
      </dgm:t>
    </dgm:pt>
    <dgm:pt modelId="{ADBD41CD-4189-4801-9B7A-F9F6CD7D59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Persistent data using </a:t>
          </a:r>
          <a:r>
            <a:rPr lang="en-US" err="1"/>
            <a:t>localStorage</a:t>
          </a:r>
          <a:r>
            <a:rPr lang="en-US">
              <a:latin typeface="Calibri Light" panose="020F0302020204030204"/>
            </a:rPr>
            <a:t> and JSON</a:t>
          </a:r>
          <a:endParaRPr lang="en-US"/>
        </a:p>
      </dgm:t>
    </dgm:pt>
    <dgm:pt modelId="{ADFBA09F-9A1B-4E22-A53E-5B722BA1920F}" type="parTrans" cxnId="{FF8AD162-B74F-480B-9F1A-58125CEF7DBD}">
      <dgm:prSet/>
      <dgm:spPr/>
      <dgm:t>
        <a:bodyPr/>
        <a:lstStyle/>
        <a:p>
          <a:endParaRPr lang="en-US"/>
        </a:p>
      </dgm:t>
    </dgm:pt>
    <dgm:pt modelId="{B6BADCA0-475F-4F2D-8972-A7C66A42A003}" type="sibTrans" cxnId="{FF8AD162-B74F-480B-9F1A-58125CEF7DBD}">
      <dgm:prSet/>
      <dgm:spPr/>
      <dgm:t>
        <a:bodyPr/>
        <a:lstStyle/>
        <a:p>
          <a:endParaRPr lang="en-US"/>
        </a:p>
      </dgm:t>
    </dgm:pt>
    <dgm:pt modelId="{C239E957-A404-4FAD-B75E-D94DAD4A48E1}" type="pres">
      <dgm:prSet presAssocID="{EC73B452-B114-4826-B042-5BD5AA63EE98}" presName="root" presStyleCnt="0">
        <dgm:presLayoutVars>
          <dgm:dir/>
          <dgm:resizeHandles val="exact"/>
        </dgm:presLayoutVars>
      </dgm:prSet>
      <dgm:spPr/>
    </dgm:pt>
    <dgm:pt modelId="{5FC294B7-227A-4CED-BF7F-C264FDA80096}" type="pres">
      <dgm:prSet presAssocID="{28119259-E508-4284-9B0C-7B51471A4B73}" presName="compNode" presStyleCnt="0"/>
      <dgm:spPr/>
    </dgm:pt>
    <dgm:pt modelId="{10C9E54B-6ED8-4EB5-B3D8-CBD2FF758CEA}" type="pres">
      <dgm:prSet presAssocID="{28119259-E508-4284-9B0C-7B51471A4B73}" presName="bgRect" presStyleLbl="bgShp" presStyleIdx="0" presStyleCnt="4"/>
      <dgm:spPr/>
    </dgm:pt>
    <dgm:pt modelId="{2B1DB56C-C5CF-4B00-B878-F525C54B8D86}" type="pres">
      <dgm:prSet presAssocID="{28119259-E508-4284-9B0C-7B51471A4B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6C03754-7FC2-4045-BC8D-5423795E5A52}" type="pres">
      <dgm:prSet presAssocID="{28119259-E508-4284-9B0C-7B51471A4B73}" presName="spaceRect" presStyleCnt="0"/>
      <dgm:spPr/>
    </dgm:pt>
    <dgm:pt modelId="{28586871-9643-4DFA-AB1F-D6F9491426FA}" type="pres">
      <dgm:prSet presAssocID="{28119259-E508-4284-9B0C-7B51471A4B73}" presName="parTx" presStyleLbl="revTx" presStyleIdx="0" presStyleCnt="4">
        <dgm:presLayoutVars>
          <dgm:chMax val="0"/>
          <dgm:chPref val="0"/>
        </dgm:presLayoutVars>
      </dgm:prSet>
      <dgm:spPr/>
    </dgm:pt>
    <dgm:pt modelId="{0EE9DCC1-8A6C-48B9-88E8-47CC9A9FDFB0}" type="pres">
      <dgm:prSet presAssocID="{7292DCE2-6296-4C05-B663-9324EF0DD213}" presName="sibTrans" presStyleCnt="0"/>
      <dgm:spPr/>
    </dgm:pt>
    <dgm:pt modelId="{BA385C00-98D7-466E-BC4D-6C6E9FEC6B93}" type="pres">
      <dgm:prSet presAssocID="{386C8AA6-EB74-4F49-BBF1-C93D6ABE03A3}" presName="compNode" presStyleCnt="0"/>
      <dgm:spPr/>
    </dgm:pt>
    <dgm:pt modelId="{B000C201-BCEA-470E-90AE-A2AB4148FD92}" type="pres">
      <dgm:prSet presAssocID="{386C8AA6-EB74-4F49-BBF1-C93D6ABE03A3}" presName="bgRect" presStyleLbl="bgShp" presStyleIdx="1" presStyleCnt="4"/>
      <dgm:spPr/>
    </dgm:pt>
    <dgm:pt modelId="{D0F50E23-B76A-4DA7-B7E7-A5231674698E}" type="pres">
      <dgm:prSet presAssocID="{386C8AA6-EB74-4F49-BBF1-C93D6ABE03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E62D4B0-29D3-4E60-9D4B-C783164EFEC0}" type="pres">
      <dgm:prSet presAssocID="{386C8AA6-EB74-4F49-BBF1-C93D6ABE03A3}" presName="spaceRect" presStyleCnt="0"/>
      <dgm:spPr/>
    </dgm:pt>
    <dgm:pt modelId="{92A68424-0CB0-4A5F-8F1A-0C904CEFB0A6}" type="pres">
      <dgm:prSet presAssocID="{386C8AA6-EB74-4F49-BBF1-C93D6ABE03A3}" presName="parTx" presStyleLbl="revTx" presStyleIdx="1" presStyleCnt="4">
        <dgm:presLayoutVars>
          <dgm:chMax val="0"/>
          <dgm:chPref val="0"/>
        </dgm:presLayoutVars>
      </dgm:prSet>
      <dgm:spPr/>
    </dgm:pt>
    <dgm:pt modelId="{9748CAD7-DA53-4312-B37C-8D81D46ED744}" type="pres">
      <dgm:prSet presAssocID="{A5FBF31C-7296-420A-9923-0DBFE8BA99B1}" presName="sibTrans" presStyleCnt="0"/>
      <dgm:spPr/>
    </dgm:pt>
    <dgm:pt modelId="{861D9123-AFDE-4EB0-B1B8-E248A59A05E8}" type="pres">
      <dgm:prSet presAssocID="{E28239FE-3968-4702-84AD-780273369B2B}" presName="compNode" presStyleCnt="0"/>
      <dgm:spPr/>
    </dgm:pt>
    <dgm:pt modelId="{C2702F27-8310-4DBA-BCDC-99BEA80D87B8}" type="pres">
      <dgm:prSet presAssocID="{E28239FE-3968-4702-84AD-780273369B2B}" presName="bgRect" presStyleLbl="bgShp" presStyleIdx="2" presStyleCnt="4"/>
      <dgm:spPr/>
    </dgm:pt>
    <dgm:pt modelId="{CB6C6650-102B-4248-958D-4CE61B69BCD0}" type="pres">
      <dgm:prSet presAssocID="{E28239FE-3968-4702-84AD-780273369B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F55F210-2A7A-4210-9B8E-B9D5C5A46DD9}" type="pres">
      <dgm:prSet presAssocID="{E28239FE-3968-4702-84AD-780273369B2B}" presName="spaceRect" presStyleCnt="0"/>
      <dgm:spPr/>
    </dgm:pt>
    <dgm:pt modelId="{B37972AC-E3A8-4FF4-9446-310250351A11}" type="pres">
      <dgm:prSet presAssocID="{E28239FE-3968-4702-84AD-780273369B2B}" presName="parTx" presStyleLbl="revTx" presStyleIdx="2" presStyleCnt="4">
        <dgm:presLayoutVars>
          <dgm:chMax val="0"/>
          <dgm:chPref val="0"/>
        </dgm:presLayoutVars>
      </dgm:prSet>
      <dgm:spPr/>
    </dgm:pt>
    <dgm:pt modelId="{C81F6463-ECAD-4D12-88B7-7417121BA10D}" type="pres">
      <dgm:prSet presAssocID="{7EBBAB58-91E6-4F73-AAAE-EE9600F2D10F}" presName="sibTrans" presStyleCnt="0"/>
      <dgm:spPr/>
    </dgm:pt>
    <dgm:pt modelId="{B49F6E75-A45B-4B52-B47A-AE082A9D301F}" type="pres">
      <dgm:prSet presAssocID="{ADBD41CD-4189-4801-9B7A-F9F6CD7D5944}" presName="compNode" presStyleCnt="0"/>
      <dgm:spPr/>
    </dgm:pt>
    <dgm:pt modelId="{63917062-B2F1-43AC-9602-9AA81FB00879}" type="pres">
      <dgm:prSet presAssocID="{ADBD41CD-4189-4801-9B7A-F9F6CD7D5944}" presName="bgRect" presStyleLbl="bgShp" presStyleIdx="3" presStyleCnt="4"/>
      <dgm:spPr/>
    </dgm:pt>
    <dgm:pt modelId="{EF71D58A-ABD0-4DC3-992F-65DF59071CFD}" type="pres">
      <dgm:prSet presAssocID="{ADBD41CD-4189-4801-9B7A-F9F6CD7D59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4B8C3AF-77CC-4A2D-9F98-D52937FC9434}" type="pres">
      <dgm:prSet presAssocID="{ADBD41CD-4189-4801-9B7A-F9F6CD7D5944}" presName="spaceRect" presStyleCnt="0"/>
      <dgm:spPr/>
    </dgm:pt>
    <dgm:pt modelId="{E83FD34A-218F-4760-94B6-2B872830E7A8}" type="pres">
      <dgm:prSet presAssocID="{ADBD41CD-4189-4801-9B7A-F9F6CD7D594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D6BCE06-07DB-46FC-B018-1DE332AEE50E}" type="presOf" srcId="{386C8AA6-EB74-4F49-BBF1-C93D6ABE03A3}" destId="{92A68424-0CB0-4A5F-8F1A-0C904CEFB0A6}" srcOrd="0" destOrd="0" presId="urn:microsoft.com/office/officeart/2018/2/layout/IconVerticalSolidList"/>
    <dgm:cxn modelId="{766CC20F-224A-4DC7-BEF6-A87041592541}" type="presOf" srcId="{28119259-E508-4284-9B0C-7B51471A4B73}" destId="{28586871-9643-4DFA-AB1F-D6F9491426FA}" srcOrd="0" destOrd="0" presId="urn:microsoft.com/office/officeart/2018/2/layout/IconVerticalSolidList"/>
    <dgm:cxn modelId="{90A05428-6745-421A-9FF9-2617B4BA27C7}" type="presOf" srcId="{E28239FE-3968-4702-84AD-780273369B2B}" destId="{B37972AC-E3A8-4FF4-9446-310250351A11}" srcOrd="0" destOrd="0" presId="urn:microsoft.com/office/officeart/2018/2/layout/IconVerticalSolidList"/>
    <dgm:cxn modelId="{B1CF4A37-162C-4D9A-9D9C-D87BD6A843BD}" srcId="{EC73B452-B114-4826-B042-5BD5AA63EE98}" destId="{28119259-E508-4284-9B0C-7B51471A4B73}" srcOrd="0" destOrd="0" parTransId="{D5488352-0560-41ED-BDC9-ACB826B43753}" sibTransId="{7292DCE2-6296-4C05-B663-9324EF0DD213}"/>
    <dgm:cxn modelId="{F15EA85E-4D3A-423C-8382-DC087B518CE9}" type="presOf" srcId="{ADBD41CD-4189-4801-9B7A-F9F6CD7D5944}" destId="{E83FD34A-218F-4760-94B6-2B872830E7A8}" srcOrd="0" destOrd="0" presId="urn:microsoft.com/office/officeart/2018/2/layout/IconVerticalSolidList"/>
    <dgm:cxn modelId="{FF8AD162-B74F-480B-9F1A-58125CEF7DBD}" srcId="{EC73B452-B114-4826-B042-5BD5AA63EE98}" destId="{ADBD41CD-4189-4801-9B7A-F9F6CD7D5944}" srcOrd="3" destOrd="0" parTransId="{ADFBA09F-9A1B-4E22-A53E-5B722BA1920F}" sibTransId="{B6BADCA0-475F-4F2D-8972-A7C66A42A003}"/>
    <dgm:cxn modelId="{EA7EAE56-A0C6-49BC-B624-A464D5C54640}" srcId="{EC73B452-B114-4826-B042-5BD5AA63EE98}" destId="{386C8AA6-EB74-4F49-BBF1-C93D6ABE03A3}" srcOrd="1" destOrd="0" parTransId="{6715611A-03C9-4E5F-9099-7DE2897FB34E}" sibTransId="{A5FBF31C-7296-420A-9923-0DBFE8BA99B1}"/>
    <dgm:cxn modelId="{5BD13984-019B-48EA-BEED-22E6ED4B4FD9}" type="presOf" srcId="{EC73B452-B114-4826-B042-5BD5AA63EE98}" destId="{C239E957-A404-4FAD-B75E-D94DAD4A48E1}" srcOrd="0" destOrd="0" presId="urn:microsoft.com/office/officeart/2018/2/layout/IconVerticalSolidList"/>
    <dgm:cxn modelId="{55A2E2CA-4B0C-45D7-A1B8-9CC69ACA7741}" srcId="{EC73B452-B114-4826-B042-5BD5AA63EE98}" destId="{E28239FE-3968-4702-84AD-780273369B2B}" srcOrd="2" destOrd="0" parTransId="{A3531D92-EE62-4495-96CD-9CB3082BAAC3}" sibTransId="{7EBBAB58-91E6-4F73-AAAE-EE9600F2D10F}"/>
    <dgm:cxn modelId="{F7242DF9-288C-400A-A181-53557BAA62A6}" type="presParOf" srcId="{C239E957-A404-4FAD-B75E-D94DAD4A48E1}" destId="{5FC294B7-227A-4CED-BF7F-C264FDA80096}" srcOrd="0" destOrd="0" presId="urn:microsoft.com/office/officeart/2018/2/layout/IconVerticalSolidList"/>
    <dgm:cxn modelId="{71954F7C-9B05-4725-878D-7918F622AA8B}" type="presParOf" srcId="{5FC294B7-227A-4CED-BF7F-C264FDA80096}" destId="{10C9E54B-6ED8-4EB5-B3D8-CBD2FF758CEA}" srcOrd="0" destOrd="0" presId="urn:microsoft.com/office/officeart/2018/2/layout/IconVerticalSolidList"/>
    <dgm:cxn modelId="{0E076416-24E9-4184-BA44-99FA129AF82E}" type="presParOf" srcId="{5FC294B7-227A-4CED-BF7F-C264FDA80096}" destId="{2B1DB56C-C5CF-4B00-B878-F525C54B8D86}" srcOrd="1" destOrd="0" presId="urn:microsoft.com/office/officeart/2018/2/layout/IconVerticalSolidList"/>
    <dgm:cxn modelId="{718C5C29-4A71-4228-B8D0-D866CB72CBA8}" type="presParOf" srcId="{5FC294B7-227A-4CED-BF7F-C264FDA80096}" destId="{C6C03754-7FC2-4045-BC8D-5423795E5A52}" srcOrd="2" destOrd="0" presId="urn:microsoft.com/office/officeart/2018/2/layout/IconVerticalSolidList"/>
    <dgm:cxn modelId="{F90512C9-44EC-4AEB-9485-AFF1917D0971}" type="presParOf" srcId="{5FC294B7-227A-4CED-BF7F-C264FDA80096}" destId="{28586871-9643-4DFA-AB1F-D6F9491426FA}" srcOrd="3" destOrd="0" presId="urn:microsoft.com/office/officeart/2018/2/layout/IconVerticalSolidList"/>
    <dgm:cxn modelId="{39727A01-7A76-49C2-93E5-68DD69483F81}" type="presParOf" srcId="{C239E957-A404-4FAD-B75E-D94DAD4A48E1}" destId="{0EE9DCC1-8A6C-48B9-88E8-47CC9A9FDFB0}" srcOrd="1" destOrd="0" presId="urn:microsoft.com/office/officeart/2018/2/layout/IconVerticalSolidList"/>
    <dgm:cxn modelId="{212141A4-E111-478F-BCD9-777ED109BABD}" type="presParOf" srcId="{C239E957-A404-4FAD-B75E-D94DAD4A48E1}" destId="{BA385C00-98D7-466E-BC4D-6C6E9FEC6B93}" srcOrd="2" destOrd="0" presId="urn:microsoft.com/office/officeart/2018/2/layout/IconVerticalSolidList"/>
    <dgm:cxn modelId="{C994979A-B6C3-4A94-9049-BF7C351463DE}" type="presParOf" srcId="{BA385C00-98D7-466E-BC4D-6C6E9FEC6B93}" destId="{B000C201-BCEA-470E-90AE-A2AB4148FD92}" srcOrd="0" destOrd="0" presId="urn:microsoft.com/office/officeart/2018/2/layout/IconVerticalSolidList"/>
    <dgm:cxn modelId="{6CB37F64-988C-4F48-9820-B36227A13EF2}" type="presParOf" srcId="{BA385C00-98D7-466E-BC4D-6C6E9FEC6B93}" destId="{D0F50E23-B76A-4DA7-B7E7-A5231674698E}" srcOrd="1" destOrd="0" presId="urn:microsoft.com/office/officeart/2018/2/layout/IconVerticalSolidList"/>
    <dgm:cxn modelId="{024D833D-5A03-42DA-8B47-EF96F5998A80}" type="presParOf" srcId="{BA385C00-98D7-466E-BC4D-6C6E9FEC6B93}" destId="{FE62D4B0-29D3-4E60-9D4B-C783164EFEC0}" srcOrd="2" destOrd="0" presId="urn:microsoft.com/office/officeart/2018/2/layout/IconVerticalSolidList"/>
    <dgm:cxn modelId="{BC83EC3C-752B-44E6-A70B-C2D390FB5EFE}" type="presParOf" srcId="{BA385C00-98D7-466E-BC4D-6C6E9FEC6B93}" destId="{92A68424-0CB0-4A5F-8F1A-0C904CEFB0A6}" srcOrd="3" destOrd="0" presId="urn:microsoft.com/office/officeart/2018/2/layout/IconVerticalSolidList"/>
    <dgm:cxn modelId="{04909115-DEC1-42E2-A46A-8A48E4117DE4}" type="presParOf" srcId="{C239E957-A404-4FAD-B75E-D94DAD4A48E1}" destId="{9748CAD7-DA53-4312-B37C-8D81D46ED744}" srcOrd="3" destOrd="0" presId="urn:microsoft.com/office/officeart/2018/2/layout/IconVerticalSolidList"/>
    <dgm:cxn modelId="{45D42D8E-9B15-4258-BE93-1A36A4D33AC0}" type="presParOf" srcId="{C239E957-A404-4FAD-B75E-D94DAD4A48E1}" destId="{861D9123-AFDE-4EB0-B1B8-E248A59A05E8}" srcOrd="4" destOrd="0" presId="urn:microsoft.com/office/officeart/2018/2/layout/IconVerticalSolidList"/>
    <dgm:cxn modelId="{1BE627B0-360B-4B85-93CA-395865AF7B7E}" type="presParOf" srcId="{861D9123-AFDE-4EB0-B1B8-E248A59A05E8}" destId="{C2702F27-8310-4DBA-BCDC-99BEA80D87B8}" srcOrd="0" destOrd="0" presId="urn:microsoft.com/office/officeart/2018/2/layout/IconVerticalSolidList"/>
    <dgm:cxn modelId="{9993AD53-3734-4998-896A-DD79EFBBDC9F}" type="presParOf" srcId="{861D9123-AFDE-4EB0-B1B8-E248A59A05E8}" destId="{CB6C6650-102B-4248-958D-4CE61B69BCD0}" srcOrd="1" destOrd="0" presId="urn:microsoft.com/office/officeart/2018/2/layout/IconVerticalSolidList"/>
    <dgm:cxn modelId="{5C2CBC24-6DEE-44FB-8295-F4CEE87E7F44}" type="presParOf" srcId="{861D9123-AFDE-4EB0-B1B8-E248A59A05E8}" destId="{FF55F210-2A7A-4210-9B8E-B9D5C5A46DD9}" srcOrd="2" destOrd="0" presId="urn:microsoft.com/office/officeart/2018/2/layout/IconVerticalSolidList"/>
    <dgm:cxn modelId="{24F501E6-4906-47FE-AAF3-F1AF65748FC0}" type="presParOf" srcId="{861D9123-AFDE-4EB0-B1B8-E248A59A05E8}" destId="{B37972AC-E3A8-4FF4-9446-310250351A11}" srcOrd="3" destOrd="0" presId="urn:microsoft.com/office/officeart/2018/2/layout/IconVerticalSolidList"/>
    <dgm:cxn modelId="{1779E322-F7B7-4DB2-8A8C-AFCC2232C77C}" type="presParOf" srcId="{C239E957-A404-4FAD-B75E-D94DAD4A48E1}" destId="{C81F6463-ECAD-4D12-88B7-7417121BA10D}" srcOrd="5" destOrd="0" presId="urn:microsoft.com/office/officeart/2018/2/layout/IconVerticalSolidList"/>
    <dgm:cxn modelId="{9731439F-4676-492E-8A01-D975EDC30F26}" type="presParOf" srcId="{C239E957-A404-4FAD-B75E-D94DAD4A48E1}" destId="{B49F6E75-A45B-4B52-B47A-AE082A9D301F}" srcOrd="6" destOrd="0" presId="urn:microsoft.com/office/officeart/2018/2/layout/IconVerticalSolidList"/>
    <dgm:cxn modelId="{8C8E53F3-3BCA-4759-A8FD-AB41DD3013FF}" type="presParOf" srcId="{B49F6E75-A45B-4B52-B47A-AE082A9D301F}" destId="{63917062-B2F1-43AC-9602-9AA81FB00879}" srcOrd="0" destOrd="0" presId="urn:microsoft.com/office/officeart/2018/2/layout/IconVerticalSolidList"/>
    <dgm:cxn modelId="{DFAA7098-2ADF-4CC9-8B07-475B09F75A1A}" type="presParOf" srcId="{B49F6E75-A45B-4B52-B47A-AE082A9D301F}" destId="{EF71D58A-ABD0-4DC3-992F-65DF59071CFD}" srcOrd="1" destOrd="0" presId="urn:microsoft.com/office/officeart/2018/2/layout/IconVerticalSolidList"/>
    <dgm:cxn modelId="{C762CB4E-CADC-4B06-9F53-5EF6D3AE1D4D}" type="presParOf" srcId="{B49F6E75-A45B-4B52-B47A-AE082A9D301F}" destId="{F4B8C3AF-77CC-4A2D-9F98-D52937FC9434}" srcOrd="2" destOrd="0" presId="urn:microsoft.com/office/officeart/2018/2/layout/IconVerticalSolidList"/>
    <dgm:cxn modelId="{EA0D172D-8417-4F5E-8635-14347D59D534}" type="presParOf" srcId="{B49F6E75-A45B-4B52-B47A-AE082A9D301F}" destId="{E83FD34A-218F-4760-94B6-2B872830E7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0BA144-3904-47BD-A90A-75C61670E27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334698-51F6-4A4C-B8AE-34C80C76378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Real-time, dynamic updates to book and user data</a:t>
          </a:r>
          <a:endParaRPr lang="en-US"/>
        </a:p>
      </dgm:t>
    </dgm:pt>
    <dgm:pt modelId="{6C93CDEC-E8A6-4AB3-93E3-2CD40CE225EA}" type="parTrans" cxnId="{6FC9E3EC-8347-407D-8945-0D54DBCA0091}">
      <dgm:prSet/>
      <dgm:spPr/>
      <dgm:t>
        <a:bodyPr/>
        <a:lstStyle/>
        <a:p>
          <a:endParaRPr lang="en-US"/>
        </a:p>
      </dgm:t>
    </dgm:pt>
    <dgm:pt modelId="{A1A5E331-BA82-401F-83DB-ED548843C950}" type="sibTrans" cxnId="{6FC9E3EC-8347-407D-8945-0D54DBCA0091}">
      <dgm:prSet/>
      <dgm:spPr/>
      <dgm:t>
        <a:bodyPr/>
        <a:lstStyle/>
        <a:p>
          <a:endParaRPr lang="en-US"/>
        </a:p>
      </dgm:t>
    </dgm:pt>
    <dgm:pt modelId="{8019C633-5AA2-47E6-BBD9-469449AD5580}">
      <dgm:prSet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b="0" i="0"/>
            <a:t>Transparent </a:t>
          </a:r>
          <a:r>
            <a:rPr lang="en-US" b="0" i="0">
              <a:latin typeface="Calibri Light" panose="020F0302020204030204"/>
            </a:rPr>
            <a:t>over-due logs</a:t>
          </a:r>
          <a:endParaRPr lang="en-US"/>
        </a:p>
      </dgm:t>
    </dgm:pt>
    <dgm:pt modelId="{5CD971FC-5849-4108-B123-0F9CABA9426D}" type="parTrans" cxnId="{191149EE-4A40-4774-8906-58AF99882B94}">
      <dgm:prSet/>
      <dgm:spPr/>
      <dgm:t>
        <a:bodyPr/>
        <a:lstStyle/>
        <a:p>
          <a:endParaRPr lang="en-US"/>
        </a:p>
      </dgm:t>
    </dgm:pt>
    <dgm:pt modelId="{0BE0B8EB-C92C-4C26-A742-8B63D09B2363}" type="sibTrans" cxnId="{191149EE-4A40-4774-8906-58AF99882B94}">
      <dgm:prSet/>
      <dgm:spPr/>
      <dgm:t>
        <a:bodyPr/>
        <a:lstStyle/>
        <a:p>
          <a:endParaRPr lang="en-US"/>
        </a:p>
      </dgm:t>
    </dgm:pt>
    <dgm:pt modelId="{9B4AC9F1-E0A0-49A6-B3AF-E2700CA1C992}">
      <dgm:prSet/>
      <dgm:spPr/>
      <dgm:t>
        <a:bodyPr/>
        <a:lstStyle/>
        <a:p>
          <a:pPr>
            <a:buNone/>
          </a:pPr>
          <a:r>
            <a:rPr lang="en-IN" b="0" i="0"/>
            <a:t>Reliable and unit-tested components </a:t>
          </a:r>
          <a:endParaRPr lang="en-US"/>
        </a:p>
      </dgm:t>
    </dgm:pt>
    <dgm:pt modelId="{7B7A6D43-00A0-40F0-8165-4E8FA79253E4}" type="parTrans" cxnId="{4958EB14-39B1-47CB-AAB8-2A2358B29EF5}">
      <dgm:prSet/>
      <dgm:spPr/>
      <dgm:t>
        <a:bodyPr/>
        <a:lstStyle/>
        <a:p>
          <a:endParaRPr lang="en-US"/>
        </a:p>
      </dgm:t>
    </dgm:pt>
    <dgm:pt modelId="{489BBD2C-B66B-44DB-8FCD-83BE720B809C}" type="sibTrans" cxnId="{4958EB14-39B1-47CB-AAB8-2A2358B29EF5}">
      <dgm:prSet/>
      <dgm:spPr/>
      <dgm:t>
        <a:bodyPr/>
        <a:lstStyle/>
        <a:p>
          <a:endParaRPr lang="en-US"/>
        </a:p>
      </dgm:t>
    </dgm:pt>
    <dgm:pt modelId="{7BD334F9-E3F6-43E2-A8E5-6A50F4E07FE8}">
      <dgm:prSet/>
      <dgm:spPr/>
      <dgm:t>
        <a:bodyPr/>
        <a:lstStyle/>
        <a:p>
          <a:pPr>
            <a:buNone/>
          </a:pPr>
          <a:r>
            <a:rPr lang="en-IN" b="0" i="0"/>
            <a:t>Scalable, modern web architecture </a:t>
          </a:r>
          <a:endParaRPr lang="en-US"/>
        </a:p>
      </dgm:t>
    </dgm:pt>
    <dgm:pt modelId="{DFDBB933-C0F1-4533-851C-99C35E7D413E}" type="parTrans" cxnId="{443D9FA4-977C-4625-B6A8-6586E8277A4C}">
      <dgm:prSet/>
      <dgm:spPr/>
      <dgm:t>
        <a:bodyPr/>
        <a:lstStyle/>
        <a:p>
          <a:endParaRPr lang="en-US"/>
        </a:p>
      </dgm:t>
    </dgm:pt>
    <dgm:pt modelId="{03D74042-E3B9-4241-8161-62C80A169D85}" type="sibTrans" cxnId="{443D9FA4-977C-4625-B6A8-6586E8277A4C}">
      <dgm:prSet/>
      <dgm:spPr/>
      <dgm:t>
        <a:bodyPr/>
        <a:lstStyle/>
        <a:p>
          <a:endParaRPr lang="en-US"/>
        </a:p>
      </dgm:t>
    </dgm:pt>
    <dgm:pt modelId="{62005AF8-CC3B-4A09-AE21-C3E66A45249F}" type="pres">
      <dgm:prSet presAssocID="{5B0BA144-3904-47BD-A90A-75C61670E2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E764A9-6BE2-44C4-9869-B7B80E47876B}" type="pres">
      <dgm:prSet presAssocID="{7D334698-51F6-4A4C-B8AE-34C80C763787}" presName="hierRoot1" presStyleCnt="0"/>
      <dgm:spPr/>
    </dgm:pt>
    <dgm:pt modelId="{5A03E182-88F9-45F5-8738-D0301794290F}" type="pres">
      <dgm:prSet presAssocID="{7D334698-51F6-4A4C-B8AE-34C80C763787}" presName="composite" presStyleCnt="0"/>
      <dgm:spPr/>
    </dgm:pt>
    <dgm:pt modelId="{9B8DE86D-298B-4226-AD22-B417457D763D}" type="pres">
      <dgm:prSet presAssocID="{7D334698-51F6-4A4C-B8AE-34C80C763787}" presName="background" presStyleLbl="node0" presStyleIdx="0" presStyleCnt="4"/>
      <dgm:spPr/>
    </dgm:pt>
    <dgm:pt modelId="{8A6A301C-C78F-49B3-86E8-0880D7AA2F1A}" type="pres">
      <dgm:prSet presAssocID="{7D334698-51F6-4A4C-B8AE-34C80C763787}" presName="text" presStyleLbl="fgAcc0" presStyleIdx="0" presStyleCnt="4">
        <dgm:presLayoutVars>
          <dgm:chPref val="3"/>
        </dgm:presLayoutVars>
      </dgm:prSet>
      <dgm:spPr/>
    </dgm:pt>
    <dgm:pt modelId="{0F41CFAC-9294-4AB3-BEAC-353A7FFCC1F8}" type="pres">
      <dgm:prSet presAssocID="{7D334698-51F6-4A4C-B8AE-34C80C763787}" presName="hierChild2" presStyleCnt="0"/>
      <dgm:spPr/>
    </dgm:pt>
    <dgm:pt modelId="{7B5C6818-838F-4C19-A542-431070150F4B}" type="pres">
      <dgm:prSet presAssocID="{8019C633-5AA2-47E6-BBD9-469449AD5580}" presName="hierRoot1" presStyleCnt="0"/>
      <dgm:spPr/>
    </dgm:pt>
    <dgm:pt modelId="{DE830BDF-A42C-4D2B-88F2-39ECEFDCB473}" type="pres">
      <dgm:prSet presAssocID="{8019C633-5AA2-47E6-BBD9-469449AD5580}" presName="composite" presStyleCnt="0"/>
      <dgm:spPr/>
    </dgm:pt>
    <dgm:pt modelId="{9E6D29F8-0D27-441D-AF8B-A74A40649F89}" type="pres">
      <dgm:prSet presAssocID="{8019C633-5AA2-47E6-BBD9-469449AD5580}" presName="background" presStyleLbl="node0" presStyleIdx="1" presStyleCnt="4"/>
      <dgm:spPr/>
    </dgm:pt>
    <dgm:pt modelId="{D53CB02F-CA91-49D4-B24F-972EC1A7728C}" type="pres">
      <dgm:prSet presAssocID="{8019C633-5AA2-47E6-BBD9-469449AD5580}" presName="text" presStyleLbl="fgAcc0" presStyleIdx="1" presStyleCnt="4">
        <dgm:presLayoutVars>
          <dgm:chPref val="3"/>
        </dgm:presLayoutVars>
      </dgm:prSet>
      <dgm:spPr/>
    </dgm:pt>
    <dgm:pt modelId="{233F9BF8-49DF-4B75-BEEE-61716DE9F3A0}" type="pres">
      <dgm:prSet presAssocID="{8019C633-5AA2-47E6-BBD9-469449AD5580}" presName="hierChild2" presStyleCnt="0"/>
      <dgm:spPr/>
    </dgm:pt>
    <dgm:pt modelId="{9A3FFD59-CBB3-41AC-AC16-2505861BE804}" type="pres">
      <dgm:prSet presAssocID="{9B4AC9F1-E0A0-49A6-B3AF-E2700CA1C992}" presName="hierRoot1" presStyleCnt="0"/>
      <dgm:spPr/>
    </dgm:pt>
    <dgm:pt modelId="{56DAEFD9-E365-478C-A75B-C82FDF468F39}" type="pres">
      <dgm:prSet presAssocID="{9B4AC9F1-E0A0-49A6-B3AF-E2700CA1C992}" presName="composite" presStyleCnt="0"/>
      <dgm:spPr/>
    </dgm:pt>
    <dgm:pt modelId="{8833F655-B79A-427A-8C5C-17CA4D59F810}" type="pres">
      <dgm:prSet presAssocID="{9B4AC9F1-E0A0-49A6-B3AF-E2700CA1C992}" presName="background" presStyleLbl="node0" presStyleIdx="2" presStyleCnt="4"/>
      <dgm:spPr/>
    </dgm:pt>
    <dgm:pt modelId="{AAB8A5F4-8CE9-439E-BC30-790627588C3B}" type="pres">
      <dgm:prSet presAssocID="{9B4AC9F1-E0A0-49A6-B3AF-E2700CA1C992}" presName="text" presStyleLbl="fgAcc0" presStyleIdx="2" presStyleCnt="4">
        <dgm:presLayoutVars>
          <dgm:chPref val="3"/>
        </dgm:presLayoutVars>
      </dgm:prSet>
      <dgm:spPr/>
    </dgm:pt>
    <dgm:pt modelId="{DFBC20AC-7DA8-49E8-A83D-B4E4F4EBA011}" type="pres">
      <dgm:prSet presAssocID="{9B4AC9F1-E0A0-49A6-B3AF-E2700CA1C992}" presName="hierChild2" presStyleCnt="0"/>
      <dgm:spPr/>
    </dgm:pt>
    <dgm:pt modelId="{E2C47E18-982F-4CDE-BAC5-408BE9CDDDB9}" type="pres">
      <dgm:prSet presAssocID="{7BD334F9-E3F6-43E2-A8E5-6A50F4E07FE8}" presName="hierRoot1" presStyleCnt="0"/>
      <dgm:spPr/>
    </dgm:pt>
    <dgm:pt modelId="{A866FFDA-7A20-441C-9403-B88E05DDE954}" type="pres">
      <dgm:prSet presAssocID="{7BD334F9-E3F6-43E2-A8E5-6A50F4E07FE8}" presName="composite" presStyleCnt="0"/>
      <dgm:spPr/>
    </dgm:pt>
    <dgm:pt modelId="{EAA86B05-A3A7-48C5-84D8-568B13AA337F}" type="pres">
      <dgm:prSet presAssocID="{7BD334F9-E3F6-43E2-A8E5-6A50F4E07FE8}" presName="background" presStyleLbl="node0" presStyleIdx="3" presStyleCnt="4"/>
      <dgm:spPr/>
    </dgm:pt>
    <dgm:pt modelId="{A2BDC37B-AF30-4295-AEA5-FEB4E6E95E52}" type="pres">
      <dgm:prSet presAssocID="{7BD334F9-E3F6-43E2-A8E5-6A50F4E07FE8}" presName="text" presStyleLbl="fgAcc0" presStyleIdx="3" presStyleCnt="4">
        <dgm:presLayoutVars>
          <dgm:chPref val="3"/>
        </dgm:presLayoutVars>
      </dgm:prSet>
      <dgm:spPr/>
    </dgm:pt>
    <dgm:pt modelId="{6BE20C8B-1AC2-46BE-A1B3-2B9409A8FA8F}" type="pres">
      <dgm:prSet presAssocID="{7BD334F9-E3F6-43E2-A8E5-6A50F4E07FE8}" presName="hierChild2" presStyleCnt="0"/>
      <dgm:spPr/>
    </dgm:pt>
  </dgm:ptLst>
  <dgm:cxnLst>
    <dgm:cxn modelId="{F1B33A0A-847A-407B-9D8E-6E6CA6C70D97}" type="presOf" srcId="{8019C633-5AA2-47E6-BBD9-469449AD5580}" destId="{D53CB02F-CA91-49D4-B24F-972EC1A7728C}" srcOrd="0" destOrd="0" presId="urn:microsoft.com/office/officeart/2005/8/layout/hierarchy1"/>
    <dgm:cxn modelId="{4958EB14-39B1-47CB-AAB8-2A2358B29EF5}" srcId="{5B0BA144-3904-47BD-A90A-75C61670E272}" destId="{9B4AC9F1-E0A0-49A6-B3AF-E2700CA1C992}" srcOrd="2" destOrd="0" parTransId="{7B7A6D43-00A0-40F0-8165-4E8FA79253E4}" sibTransId="{489BBD2C-B66B-44DB-8FCD-83BE720B809C}"/>
    <dgm:cxn modelId="{BFB15B41-5D45-453A-8F98-BD44464B040A}" type="presOf" srcId="{7BD334F9-E3F6-43E2-A8E5-6A50F4E07FE8}" destId="{A2BDC37B-AF30-4295-AEA5-FEB4E6E95E52}" srcOrd="0" destOrd="0" presId="urn:microsoft.com/office/officeart/2005/8/layout/hierarchy1"/>
    <dgm:cxn modelId="{77FC8166-3080-42A9-92DE-C8C6881A8FC7}" type="presOf" srcId="{9B4AC9F1-E0A0-49A6-B3AF-E2700CA1C992}" destId="{AAB8A5F4-8CE9-439E-BC30-790627588C3B}" srcOrd="0" destOrd="0" presId="urn:microsoft.com/office/officeart/2005/8/layout/hierarchy1"/>
    <dgm:cxn modelId="{B3330B73-E1B6-423F-9051-96E15F68396E}" type="presOf" srcId="{7D334698-51F6-4A4C-B8AE-34C80C763787}" destId="{8A6A301C-C78F-49B3-86E8-0880D7AA2F1A}" srcOrd="0" destOrd="0" presId="urn:microsoft.com/office/officeart/2005/8/layout/hierarchy1"/>
    <dgm:cxn modelId="{20F34F95-08D7-4609-B6D1-AE1A3CDCD079}" type="presOf" srcId="{5B0BA144-3904-47BD-A90A-75C61670E272}" destId="{62005AF8-CC3B-4A09-AE21-C3E66A45249F}" srcOrd="0" destOrd="0" presId="urn:microsoft.com/office/officeart/2005/8/layout/hierarchy1"/>
    <dgm:cxn modelId="{443D9FA4-977C-4625-B6A8-6586E8277A4C}" srcId="{5B0BA144-3904-47BD-A90A-75C61670E272}" destId="{7BD334F9-E3F6-43E2-A8E5-6A50F4E07FE8}" srcOrd="3" destOrd="0" parTransId="{DFDBB933-C0F1-4533-851C-99C35E7D413E}" sibTransId="{03D74042-E3B9-4241-8161-62C80A169D85}"/>
    <dgm:cxn modelId="{6FC9E3EC-8347-407D-8945-0D54DBCA0091}" srcId="{5B0BA144-3904-47BD-A90A-75C61670E272}" destId="{7D334698-51F6-4A4C-B8AE-34C80C763787}" srcOrd="0" destOrd="0" parTransId="{6C93CDEC-E8A6-4AB3-93E3-2CD40CE225EA}" sibTransId="{A1A5E331-BA82-401F-83DB-ED548843C950}"/>
    <dgm:cxn modelId="{191149EE-4A40-4774-8906-58AF99882B94}" srcId="{5B0BA144-3904-47BD-A90A-75C61670E272}" destId="{8019C633-5AA2-47E6-BBD9-469449AD5580}" srcOrd="1" destOrd="0" parTransId="{5CD971FC-5849-4108-B123-0F9CABA9426D}" sibTransId="{0BE0B8EB-C92C-4C26-A742-8B63D09B2363}"/>
    <dgm:cxn modelId="{A984C1D2-E8DE-4542-84DC-57B4DE7053D0}" type="presParOf" srcId="{62005AF8-CC3B-4A09-AE21-C3E66A45249F}" destId="{5AE764A9-6BE2-44C4-9869-B7B80E47876B}" srcOrd="0" destOrd="0" presId="urn:microsoft.com/office/officeart/2005/8/layout/hierarchy1"/>
    <dgm:cxn modelId="{26E02DE7-96F1-4383-9695-64F9FED2AE0E}" type="presParOf" srcId="{5AE764A9-6BE2-44C4-9869-B7B80E47876B}" destId="{5A03E182-88F9-45F5-8738-D0301794290F}" srcOrd="0" destOrd="0" presId="urn:microsoft.com/office/officeart/2005/8/layout/hierarchy1"/>
    <dgm:cxn modelId="{E30B7286-CFC0-4BFA-9D20-ED9BDB963F5A}" type="presParOf" srcId="{5A03E182-88F9-45F5-8738-D0301794290F}" destId="{9B8DE86D-298B-4226-AD22-B417457D763D}" srcOrd="0" destOrd="0" presId="urn:microsoft.com/office/officeart/2005/8/layout/hierarchy1"/>
    <dgm:cxn modelId="{87FCAAFD-1682-4269-8934-2BD74C807D68}" type="presParOf" srcId="{5A03E182-88F9-45F5-8738-D0301794290F}" destId="{8A6A301C-C78F-49B3-86E8-0880D7AA2F1A}" srcOrd="1" destOrd="0" presId="urn:microsoft.com/office/officeart/2005/8/layout/hierarchy1"/>
    <dgm:cxn modelId="{57B7847D-4D54-46A1-B600-5C7C7A45D8A6}" type="presParOf" srcId="{5AE764A9-6BE2-44C4-9869-B7B80E47876B}" destId="{0F41CFAC-9294-4AB3-BEAC-353A7FFCC1F8}" srcOrd="1" destOrd="0" presId="urn:microsoft.com/office/officeart/2005/8/layout/hierarchy1"/>
    <dgm:cxn modelId="{75FA03FE-70BE-4685-9F27-F429429E76D7}" type="presParOf" srcId="{62005AF8-CC3B-4A09-AE21-C3E66A45249F}" destId="{7B5C6818-838F-4C19-A542-431070150F4B}" srcOrd="1" destOrd="0" presId="urn:microsoft.com/office/officeart/2005/8/layout/hierarchy1"/>
    <dgm:cxn modelId="{F8BE5860-6243-4704-9CC1-DA1A5EC11E48}" type="presParOf" srcId="{7B5C6818-838F-4C19-A542-431070150F4B}" destId="{DE830BDF-A42C-4D2B-88F2-39ECEFDCB473}" srcOrd="0" destOrd="0" presId="urn:microsoft.com/office/officeart/2005/8/layout/hierarchy1"/>
    <dgm:cxn modelId="{C76DC06B-297B-476F-8811-AB1DE40433A7}" type="presParOf" srcId="{DE830BDF-A42C-4D2B-88F2-39ECEFDCB473}" destId="{9E6D29F8-0D27-441D-AF8B-A74A40649F89}" srcOrd="0" destOrd="0" presId="urn:microsoft.com/office/officeart/2005/8/layout/hierarchy1"/>
    <dgm:cxn modelId="{06FC43BB-5D98-41D3-957A-73B34310467F}" type="presParOf" srcId="{DE830BDF-A42C-4D2B-88F2-39ECEFDCB473}" destId="{D53CB02F-CA91-49D4-B24F-972EC1A7728C}" srcOrd="1" destOrd="0" presId="urn:microsoft.com/office/officeart/2005/8/layout/hierarchy1"/>
    <dgm:cxn modelId="{96F94F90-3288-43B9-B977-91089F7312E1}" type="presParOf" srcId="{7B5C6818-838F-4C19-A542-431070150F4B}" destId="{233F9BF8-49DF-4B75-BEEE-61716DE9F3A0}" srcOrd="1" destOrd="0" presId="urn:microsoft.com/office/officeart/2005/8/layout/hierarchy1"/>
    <dgm:cxn modelId="{47AB6550-3BF4-4107-8AC2-F57649FAF2A0}" type="presParOf" srcId="{62005AF8-CC3B-4A09-AE21-C3E66A45249F}" destId="{9A3FFD59-CBB3-41AC-AC16-2505861BE804}" srcOrd="2" destOrd="0" presId="urn:microsoft.com/office/officeart/2005/8/layout/hierarchy1"/>
    <dgm:cxn modelId="{6D310924-4E02-4212-870F-28D391FC2B68}" type="presParOf" srcId="{9A3FFD59-CBB3-41AC-AC16-2505861BE804}" destId="{56DAEFD9-E365-478C-A75B-C82FDF468F39}" srcOrd="0" destOrd="0" presId="urn:microsoft.com/office/officeart/2005/8/layout/hierarchy1"/>
    <dgm:cxn modelId="{7AC6F461-B081-41FC-98C2-9DA0C839F717}" type="presParOf" srcId="{56DAEFD9-E365-478C-A75B-C82FDF468F39}" destId="{8833F655-B79A-427A-8C5C-17CA4D59F810}" srcOrd="0" destOrd="0" presId="urn:microsoft.com/office/officeart/2005/8/layout/hierarchy1"/>
    <dgm:cxn modelId="{02AAAD69-B130-4706-8F22-B6D761A263A6}" type="presParOf" srcId="{56DAEFD9-E365-478C-A75B-C82FDF468F39}" destId="{AAB8A5F4-8CE9-439E-BC30-790627588C3B}" srcOrd="1" destOrd="0" presId="urn:microsoft.com/office/officeart/2005/8/layout/hierarchy1"/>
    <dgm:cxn modelId="{392F99D6-7AD0-433C-8851-D1887103F11E}" type="presParOf" srcId="{9A3FFD59-CBB3-41AC-AC16-2505861BE804}" destId="{DFBC20AC-7DA8-49E8-A83D-B4E4F4EBA011}" srcOrd="1" destOrd="0" presId="urn:microsoft.com/office/officeart/2005/8/layout/hierarchy1"/>
    <dgm:cxn modelId="{BDBB668E-BE66-4D8D-AFD9-844384916D8E}" type="presParOf" srcId="{62005AF8-CC3B-4A09-AE21-C3E66A45249F}" destId="{E2C47E18-982F-4CDE-BAC5-408BE9CDDDB9}" srcOrd="3" destOrd="0" presId="urn:microsoft.com/office/officeart/2005/8/layout/hierarchy1"/>
    <dgm:cxn modelId="{1FC585E5-3FFD-4347-9C97-285399FBFA3D}" type="presParOf" srcId="{E2C47E18-982F-4CDE-BAC5-408BE9CDDDB9}" destId="{A866FFDA-7A20-441C-9403-B88E05DDE954}" srcOrd="0" destOrd="0" presId="urn:microsoft.com/office/officeart/2005/8/layout/hierarchy1"/>
    <dgm:cxn modelId="{F2E8841E-73BF-4634-A836-3633C7FF636E}" type="presParOf" srcId="{A866FFDA-7A20-441C-9403-B88E05DDE954}" destId="{EAA86B05-A3A7-48C5-84D8-568B13AA337F}" srcOrd="0" destOrd="0" presId="urn:microsoft.com/office/officeart/2005/8/layout/hierarchy1"/>
    <dgm:cxn modelId="{B8A9C25D-4ED6-4990-B039-AD61393619BF}" type="presParOf" srcId="{A866FFDA-7A20-441C-9403-B88E05DDE954}" destId="{A2BDC37B-AF30-4295-AEA5-FEB4E6E95E52}" srcOrd="1" destOrd="0" presId="urn:microsoft.com/office/officeart/2005/8/layout/hierarchy1"/>
    <dgm:cxn modelId="{D92F9095-803B-4DE3-9794-24FDA4012857}" type="presParOf" srcId="{E2C47E18-982F-4CDE-BAC5-408BE9CDDDB9}" destId="{6BE20C8B-1AC2-46BE-A1B3-2B9409A8FA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1AE5D-1D83-4CBE-8513-BEB7B6745C9B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C6FE6-3AC4-49BA-9E30-FCA80A665658}">
      <dsp:nvSpPr>
        <dsp:cNvPr id="0" name=""/>
        <dsp:cNvSpPr/>
      </dsp:nvSpPr>
      <dsp:spPr>
        <a:xfrm>
          <a:off x="0" y="68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User-friendly library interface</a:t>
          </a:r>
        </a:p>
      </dsp:txBody>
      <dsp:txXfrm>
        <a:off x="0" y="689"/>
        <a:ext cx="6797675" cy="1129706"/>
      </dsp:txXfrm>
    </dsp:sp>
    <dsp:sp modelId="{756F7918-8811-45CF-8A0C-0879EE3D931C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265AB-B467-4C84-8A54-B6E2DDE4E014}">
      <dsp:nvSpPr>
        <dsp:cNvPr id="0" name=""/>
        <dsp:cNvSpPr/>
      </dsp:nvSpPr>
      <dsp:spPr>
        <a:xfrm>
          <a:off x="0" y="1130396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Store and manage book details</a:t>
          </a:r>
        </a:p>
      </dsp:txBody>
      <dsp:txXfrm>
        <a:off x="0" y="1130396"/>
        <a:ext cx="6797675" cy="1129706"/>
      </dsp:txXfrm>
    </dsp:sp>
    <dsp:sp modelId="{FED84A0E-3497-4942-8FE6-C3349A6E9A93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0B8A5-D9D8-450B-9B96-0936C2ED0E5E}">
      <dsp:nvSpPr>
        <dsp:cNvPr id="0" name=""/>
        <dsp:cNvSpPr/>
      </dsp:nvSpPr>
      <dsp:spPr>
        <a:xfrm>
          <a:off x="0" y="2260102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Issue and return books based on user activity</a:t>
          </a:r>
        </a:p>
      </dsp:txBody>
      <dsp:txXfrm>
        <a:off x="0" y="2260102"/>
        <a:ext cx="6797675" cy="1129706"/>
      </dsp:txXfrm>
    </dsp:sp>
    <dsp:sp modelId="{18DABEC9-9DAE-4240-9EA7-41539EFDF8F9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26C6C-09C1-486E-BB4D-09D5986F6E5B}">
      <dsp:nvSpPr>
        <dsp:cNvPr id="0" name=""/>
        <dsp:cNvSpPr/>
      </dsp:nvSpPr>
      <dsp:spPr>
        <a:xfrm>
          <a:off x="0" y="338980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Calculate and generate fines for overdue returns</a:t>
          </a:r>
        </a:p>
      </dsp:txBody>
      <dsp:txXfrm>
        <a:off x="0" y="3389809"/>
        <a:ext cx="6797675" cy="1129706"/>
      </dsp:txXfrm>
    </dsp:sp>
    <dsp:sp modelId="{4F45093C-56EF-4B56-B421-D6EC08C3D67D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9485D-03C1-435D-9D3D-FA70D0197654}">
      <dsp:nvSpPr>
        <dsp:cNvPr id="0" name=""/>
        <dsp:cNvSpPr/>
      </dsp:nvSpPr>
      <dsp:spPr>
        <a:xfrm>
          <a:off x="0" y="4519515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Built with Angular and JSON Server</a:t>
          </a:r>
        </a:p>
      </dsp:txBody>
      <dsp:txXfrm>
        <a:off x="0" y="4519515"/>
        <a:ext cx="6797675" cy="1129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51F18-2B60-4E0D-9D55-A0F629D7FA47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D40F8-655C-48F8-97AD-54CD24B56DF7}">
      <dsp:nvSpPr>
        <dsp:cNvPr id="0" name=""/>
        <dsp:cNvSpPr/>
      </dsp:nvSpPr>
      <dsp:spPr>
        <a:xfrm>
          <a:off x="0" y="275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User Management</a:t>
          </a:r>
          <a:r>
            <a:rPr lang="en-US" sz="2600" b="0" i="0" kern="1200" baseline="0"/>
            <a:t>: Register users and store user data in db.json</a:t>
          </a:r>
          <a:endParaRPr lang="en-US" sz="2600" kern="1200"/>
        </a:p>
      </dsp:txBody>
      <dsp:txXfrm>
        <a:off x="0" y="2758"/>
        <a:ext cx="6797675" cy="940732"/>
      </dsp:txXfrm>
    </dsp:sp>
    <dsp:sp modelId="{F6BE9420-2592-4832-9B4B-804E06793A59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72996-A697-4C93-A13F-9BCB8A419DEF}">
      <dsp:nvSpPr>
        <dsp:cNvPr id="0" name=""/>
        <dsp:cNvSpPr/>
      </dsp:nvSpPr>
      <dsp:spPr>
        <a:xfrm>
          <a:off x="0" y="943491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Book Management</a:t>
          </a:r>
          <a:r>
            <a:rPr lang="en-US" sz="2600" b="0" i="0" kern="1200" baseline="0"/>
            <a:t>: Add, update, and delete book records</a:t>
          </a:r>
          <a:endParaRPr lang="en-US" sz="2600" kern="1200"/>
        </a:p>
      </dsp:txBody>
      <dsp:txXfrm>
        <a:off x="0" y="943491"/>
        <a:ext cx="6797675" cy="940732"/>
      </dsp:txXfrm>
    </dsp:sp>
    <dsp:sp modelId="{75191E5C-B8AD-4D21-8319-4F56B431A34B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99897-3C61-466E-9732-CE68BFF8112E}">
      <dsp:nvSpPr>
        <dsp:cNvPr id="0" name=""/>
        <dsp:cNvSpPr/>
      </dsp:nvSpPr>
      <dsp:spPr>
        <a:xfrm>
          <a:off x="0" y="1884223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Issue/Return</a:t>
          </a:r>
          <a:r>
            <a:rPr lang="en-US" sz="2600" b="0" i="0" kern="1200" baseline="0"/>
            <a:t>: Track book issuance and returns with due dates</a:t>
          </a:r>
          <a:endParaRPr lang="en-US" sz="2600" kern="1200"/>
        </a:p>
      </dsp:txBody>
      <dsp:txXfrm>
        <a:off x="0" y="1884223"/>
        <a:ext cx="6797675" cy="940732"/>
      </dsp:txXfrm>
    </dsp:sp>
    <dsp:sp modelId="{D849A57F-DB9E-4A4E-AD94-C799CCFA90F8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2A0C2-BE73-481A-BDF1-2750A0E28C03}">
      <dsp:nvSpPr>
        <dsp:cNvPr id="0" name=""/>
        <dsp:cNvSpPr/>
      </dsp:nvSpPr>
      <dsp:spPr>
        <a:xfrm>
          <a:off x="0" y="2824956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Fine Calculation</a:t>
          </a:r>
          <a:r>
            <a:rPr lang="en-US" sz="2600" b="0" i="0" kern="1200" baseline="0"/>
            <a:t>: Compute fines for overdue returns</a:t>
          </a:r>
          <a:endParaRPr lang="en-US" sz="2600" kern="1200"/>
        </a:p>
      </dsp:txBody>
      <dsp:txXfrm>
        <a:off x="0" y="2824956"/>
        <a:ext cx="6797675" cy="940732"/>
      </dsp:txXfrm>
    </dsp:sp>
    <dsp:sp modelId="{A1D0BCF7-3E39-4B78-BE97-D42F5BE61536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6E006-6BCF-4753-AF25-D2AFC0264201}">
      <dsp:nvSpPr>
        <dsp:cNvPr id="0" name=""/>
        <dsp:cNvSpPr/>
      </dsp:nvSpPr>
      <dsp:spPr>
        <a:xfrm>
          <a:off x="0" y="376568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Activity History</a:t>
          </a:r>
          <a:r>
            <a:rPr lang="en-US" sz="2600" b="0" i="0" kern="1200" baseline="0"/>
            <a:t>: Log and display all user actions</a:t>
          </a:r>
          <a:endParaRPr lang="en-US" sz="2600" kern="1200"/>
        </a:p>
      </dsp:txBody>
      <dsp:txXfrm>
        <a:off x="0" y="3765688"/>
        <a:ext cx="6797675" cy="940732"/>
      </dsp:txXfrm>
    </dsp:sp>
    <dsp:sp modelId="{2A30B4A1-6CC2-406A-9EB5-935F458107B5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97E3D-E37C-44A1-BB0B-36426ED806A9}">
      <dsp:nvSpPr>
        <dsp:cNvPr id="0" name=""/>
        <dsp:cNvSpPr/>
      </dsp:nvSpPr>
      <dsp:spPr>
        <a:xfrm>
          <a:off x="0" y="4706420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Authentication</a:t>
          </a:r>
          <a:r>
            <a:rPr lang="en-US" sz="2600" b="0" i="0" kern="1200" baseline="0"/>
            <a:t>: Secure access using route guards and localStorage</a:t>
          </a:r>
          <a:endParaRPr lang="en-US" sz="2600" kern="1200"/>
        </a:p>
      </dsp:txBody>
      <dsp:txXfrm>
        <a:off x="0" y="4706420"/>
        <a:ext cx="6797675" cy="940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565BC-3C1B-41A3-8DBC-AAC6B480842D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B93F3-09DA-427A-AA69-6873E142B165}">
      <dsp:nvSpPr>
        <dsp:cNvPr id="0" name=""/>
        <dsp:cNvSpPr/>
      </dsp:nvSpPr>
      <dsp:spPr>
        <a:xfrm>
          <a:off x="0" y="68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HomeComponent</a:t>
          </a:r>
          <a:r>
            <a:rPr lang="en-US" sz="2600" kern="1200"/>
            <a:t> – Acts as the dashboard and main navigation hub</a:t>
          </a:r>
        </a:p>
      </dsp:txBody>
      <dsp:txXfrm>
        <a:off x="0" y="689"/>
        <a:ext cx="6797675" cy="1129706"/>
      </dsp:txXfrm>
    </dsp:sp>
    <dsp:sp modelId="{F62E5EF9-8911-4034-986D-0497EA1900F8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2306F-0F50-471F-BDE1-5109228272A2}">
      <dsp:nvSpPr>
        <dsp:cNvPr id="0" name=""/>
        <dsp:cNvSpPr/>
      </dsp:nvSpPr>
      <dsp:spPr>
        <a:xfrm>
          <a:off x="0" y="1130396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LibraryComponent</a:t>
          </a:r>
          <a:r>
            <a:rPr lang="en-US" sz="2600" kern="1200"/>
            <a:t> – Displays and manages book details</a:t>
          </a:r>
        </a:p>
      </dsp:txBody>
      <dsp:txXfrm>
        <a:off x="0" y="1130396"/>
        <a:ext cx="6797675" cy="1129706"/>
      </dsp:txXfrm>
    </dsp:sp>
    <dsp:sp modelId="{03EECF43-2BB4-470C-A545-3C67D99656DB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36F99-A6E6-40BF-83D6-7078B109B900}">
      <dsp:nvSpPr>
        <dsp:cNvPr id="0" name=""/>
        <dsp:cNvSpPr/>
      </dsp:nvSpPr>
      <dsp:spPr>
        <a:xfrm>
          <a:off x="0" y="2260102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UserManagementComponent</a:t>
          </a:r>
          <a:r>
            <a:rPr lang="en-US" sz="2600" kern="1200"/>
            <a:t> – Administers user data and access control</a:t>
          </a:r>
        </a:p>
      </dsp:txBody>
      <dsp:txXfrm>
        <a:off x="0" y="2260102"/>
        <a:ext cx="6797675" cy="1129706"/>
      </dsp:txXfrm>
    </dsp:sp>
    <dsp:sp modelId="{06B6B4EB-02AB-4C6E-8B1C-F4D27E8118AF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AEDEA-59C9-488F-873B-91C4B80E8DF4}">
      <dsp:nvSpPr>
        <dsp:cNvPr id="0" name=""/>
        <dsp:cNvSpPr/>
      </dsp:nvSpPr>
      <dsp:spPr>
        <a:xfrm>
          <a:off x="0" y="338980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IssueReturnComponent</a:t>
          </a:r>
          <a:r>
            <a:rPr lang="en-US" sz="2600" kern="1200"/>
            <a:t> – Manages book issuing and returning operations</a:t>
          </a:r>
        </a:p>
      </dsp:txBody>
      <dsp:txXfrm>
        <a:off x="0" y="3389809"/>
        <a:ext cx="6797675" cy="1129706"/>
      </dsp:txXfrm>
    </dsp:sp>
    <dsp:sp modelId="{AFBEF35D-7BB2-49EC-BFC4-6537448446F4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696C2-B5FF-4B72-8361-1BED6F571F6A}">
      <dsp:nvSpPr>
        <dsp:cNvPr id="0" name=""/>
        <dsp:cNvSpPr/>
      </dsp:nvSpPr>
      <dsp:spPr>
        <a:xfrm>
          <a:off x="0" y="4519515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FineManagementComponent</a:t>
          </a:r>
          <a:r>
            <a:rPr lang="en-US" sz="2600" kern="1200"/>
            <a:t> – Handles fine calculation and management for overdue books</a:t>
          </a:r>
        </a:p>
      </dsp:txBody>
      <dsp:txXfrm>
        <a:off x="0" y="4519515"/>
        <a:ext cx="6797675" cy="11297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9E54B-6ED8-4EB5-B3D8-CBD2FF758CEA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DB56C-C5CF-4B00-B878-F525C54B8D86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86871-9643-4DFA-AB1F-D6F9491426FA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 registration and book data storage</a:t>
          </a:r>
        </a:p>
      </dsp:txBody>
      <dsp:txXfrm>
        <a:off x="1372680" y="2344"/>
        <a:ext cx="5424994" cy="1188467"/>
      </dsp:txXfrm>
    </dsp:sp>
    <dsp:sp modelId="{B000C201-BCEA-470E-90AE-A2AB4148FD92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50E23-B76A-4DA7-B7E7-A5231674698E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68424-0CB0-4A5F-8F1A-0C904CEFB0A6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Issue and return books</a:t>
          </a:r>
        </a:p>
      </dsp:txBody>
      <dsp:txXfrm>
        <a:off x="1372680" y="1487929"/>
        <a:ext cx="5424994" cy="1188467"/>
      </dsp:txXfrm>
    </dsp:sp>
    <dsp:sp modelId="{C2702F27-8310-4DBA-BCDC-99BEA80D87B8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C6650-102B-4248-958D-4CE61B69BCD0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972AC-E3A8-4FF4-9446-310250351A11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Fine calculation for overdue </a:t>
          </a:r>
          <a:r>
            <a:rPr lang="en-US" sz="2200" kern="1200">
              <a:latin typeface="Calibri Light" panose="020F0302020204030204"/>
            </a:rPr>
            <a:t>return</a:t>
          </a:r>
          <a:endParaRPr lang="en-US" sz="2200" kern="1200"/>
        </a:p>
      </dsp:txBody>
      <dsp:txXfrm>
        <a:off x="1372680" y="2973514"/>
        <a:ext cx="5424994" cy="1188467"/>
      </dsp:txXfrm>
    </dsp:sp>
    <dsp:sp modelId="{63917062-B2F1-43AC-9602-9AA81FB00879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1D58A-ABD0-4DC3-992F-65DF59071CFD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FD34A-218F-4760-94B6-2B872830E7A8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Persistent data using </a:t>
          </a:r>
          <a:r>
            <a:rPr lang="en-US" sz="2200" kern="1200" err="1"/>
            <a:t>localStorage</a:t>
          </a:r>
          <a:r>
            <a:rPr lang="en-US" sz="2200" kern="1200">
              <a:latin typeface="Calibri Light" panose="020F0302020204030204"/>
            </a:rPr>
            <a:t> and JSON</a:t>
          </a:r>
          <a:endParaRPr lang="en-US" sz="2200" kern="1200"/>
        </a:p>
      </dsp:txBody>
      <dsp:txXfrm>
        <a:off x="1372680" y="4459099"/>
        <a:ext cx="5424994" cy="11884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DE86D-298B-4226-AD22-B417457D763D}">
      <dsp:nvSpPr>
        <dsp:cNvPr id="0" name=""/>
        <dsp:cNvSpPr/>
      </dsp:nvSpPr>
      <dsp:spPr>
        <a:xfrm>
          <a:off x="2946" y="1232293"/>
          <a:ext cx="2104012" cy="13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6A301C-C78F-49B3-86E8-0880D7AA2F1A}">
      <dsp:nvSpPr>
        <dsp:cNvPr id="0" name=""/>
        <dsp:cNvSpPr/>
      </dsp:nvSpPr>
      <dsp:spPr>
        <a:xfrm>
          <a:off x="236726" y="145438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i="0" kern="1200"/>
            <a:t>Real-time, dynamic updates to book and user data</a:t>
          </a:r>
          <a:endParaRPr lang="en-US" sz="1900" kern="1200"/>
        </a:p>
      </dsp:txBody>
      <dsp:txXfrm>
        <a:off x="275858" y="1493515"/>
        <a:ext cx="2025748" cy="1257784"/>
      </dsp:txXfrm>
    </dsp:sp>
    <dsp:sp modelId="{9E6D29F8-0D27-441D-AF8B-A74A40649F89}">
      <dsp:nvSpPr>
        <dsp:cNvPr id="0" name=""/>
        <dsp:cNvSpPr/>
      </dsp:nvSpPr>
      <dsp:spPr>
        <a:xfrm>
          <a:off x="2574518" y="1232293"/>
          <a:ext cx="2104012" cy="13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3CB02F-CA91-49D4-B24F-972EC1A7728C}">
      <dsp:nvSpPr>
        <dsp:cNvPr id="0" name=""/>
        <dsp:cNvSpPr/>
      </dsp:nvSpPr>
      <dsp:spPr>
        <a:xfrm>
          <a:off x="2808297" y="145438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i="0" kern="1200"/>
            <a:t>Transparent </a:t>
          </a:r>
          <a:r>
            <a:rPr lang="en-US" sz="1900" b="0" i="0" kern="1200">
              <a:latin typeface="Calibri Light" panose="020F0302020204030204"/>
            </a:rPr>
            <a:t>over-due logs</a:t>
          </a:r>
          <a:endParaRPr lang="en-US" sz="1900" kern="1200"/>
        </a:p>
      </dsp:txBody>
      <dsp:txXfrm>
        <a:off x="2847429" y="1493515"/>
        <a:ext cx="2025748" cy="1257784"/>
      </dsp:txXfrm>
    </dsp:sp>
    <dsp:sp modelId="{8833F655-B79A-427A-8C5C-17CA4D59F810}">
      <dsp:nvSpPr>
        <dsp:cNvPr id="0" name=""/>
        <dsp:cNvSpPr/>
      </dsp:nvSpPr>
      <dsp:spPr>
        <a:xfrm>
          <a:off x="5146089" y="1232293"/>
          <a:ext cx="2104012" cy="13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8A5F4-8CE9-439E-BC30-790627588C3B}">
      <dsp:nvSpPr>
        <dsp:cNvPr id="0" name=""/>
        <dsp:cNvSpPr/>
      </dsp:nvSpPr>
      <dsp:spPr>
        <a:xfrm>
          <a:off x="5379868" y="145438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Reliable and unit-tested components </a:t>
          </a:r>
          <a:endParaRPr lang="en-US" sz="1900" kern="1200"/>
        </a:p>
      </dsp:txBody>
      <dsp:txXfrm>
        <a:off x="5419000" y="1493515"/>
        <a:ext cx="2025748" cy="1257784"/>
      </dsp:txXfrm>
    </dsp:sp>
    <dsp:sp modelId="{EAA86B05-A3A7-48C5-84D8-568B13AA337F}">
      <dsp:nvSpPr>
        <dsp:cNvPr id="0" name=""/>
        <dsp:cNvSpPr/>
      </dsp:nvSpPr>
      <dsp:spPr>
        <a:xfrm>
          <a:off x="7717661" y="1232293"/>
          <a:ext cx="2104012" cy="13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BDC37B-AF30-4295-AEA5-FEB4E6E95E52}">
      <dsp:nvSpPr>
        <dsp:cNvPr id="0" name=""/>
        <dsp:cNvSpPr/>
      </dsp:nvSpPr>
      <dsp:spPr>
        <a:xfrm>
          <a:off x="7951440" y="145438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Scalable, modern web architecture </a:t>
          </a:r>
          <a:endParaRPr lang="en-US" sz="1900" kern="1200"/>
        </a:p>
      </dsp:txBody>
      <dsp:txXfrm>
        <a:off x="7990572" y="1493515"/>
        <a:ext cx="2025748" cy="1257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70AF8-755D-4443-970C-F67303A3E209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A2EF1-FA0D-4270-A0E7-D7EF20CF7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005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A2EF1-FA0D-4270-A0E7-D7EF20CF740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63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7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6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3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4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1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6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8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4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13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D442BA9-254E-E44A-23FA-03A2BCB009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237" y="458325"/>
            <a:ext cx="10750215" cy="4618926"/>
          </a:xfrm>
        </p:spPr>
        <p:txBody>
          <a:bodyPr>
            <a:normAutofit/>
          </a:bodyPr>
          <a:lstStyle/>
          <a:p>
            <a:r>
              <a:rPr lang="en-US" altLang="en-GB" sz="6000">
                <a:solidFill>
                  <a:srgbClr val="FFFFFF"/>
                </a:solidFill>
              </a:rPr>
              <a:t> LIBRARY MANAGEMENT SYSTEM</a:t>
            </a:r>
            <a:br>
              <a:rPr lang="en-US" altLang="en-GB" sz="6000"/>
            </a:br>
            <a:br>
              <a:rPr lang="en-US" altLang="en-GB" sz="6000"/>
            </a:br>
            <a:br>
              <a:rPr lang="en-US" altLang="en-GB" sz="6000"/>
            </a:br>
            <a:endParaRPr lang="en-US" altLang="en-GB" sz="6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8651" y="4507597"/>
            <a:ext cx="10058400" cy="16643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en-GB" sz="1800">
                <a:solidFill>
                  <a:srgbClr val="FFFFFF"/>
                </a:solidFill>
              </a:rPr>
              <a:t>                                                                                        </a:t>
            </a:r>
            <a:r>
              <a:rPr lang="en-US" altLang="en-GB" sz="1800">
                <a:solidFill>
                  <a:srgbClr val="FFFFFF"/>
                </a:solidFill>
                <a:latin typeface="Times New Roman"/>
                <a:ea typeface="Calibri"/>
                <a:cs typeface="Calibri"/>
              </a:rPr>
              <a:t>K NIKHITHA</a:t>
            </a:r>
            <a:r>
              <a:rPr lang="en-US" altLang="en-GB" sz="18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-Team lead</a:t>
            </a:r>
          </a:p>
          <a:p>
            <a:r>
              <a:rPr lang="en-US" altLang="en-GB" sz="18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                                                                                       </a:t>
            </a:r>
            <a:r>
              <a:rPr lang="en-US" altLang="en-GB" sz="1800">
                <a:solidFill>
                  <a:srgbClr val="FFFFFF"/>
                </a:solidFill>
                <a:latin typeface="Times New Roman"/>
                <a:ea typeface="Calibri"/>
                <a:cs typeface="Calibri"/>
              </a:rPr>
              <a:t>SHARANYA</a:t>
            </a:r>
          </a:p>
          <a:p>
            <a:r>
              <a:rPr lang="en-US" altLang="en-GB" sz="18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                                                                                       </a:t>
            </a:r>
            <a:r>
              <a:rPr lang="en-US" altLang="en-GB" sz="1800">
                <a:solidFill>
                  <a:srgbClr val="FFFFFF"/>
                </a:solidFill>
                <a:latin typeface="Times New Roman"/>
                <a:ea typeface="Calibri"/>
                <a:cs typeface="Calibri"/>
              </a:rPr>
              <a:t>SANJANA</a:t>
            </a:r>
          </a:p>
          <a:p>
            <a:r>
              <a:rPr lang="en-US" altLang="en-GB" sz="18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                                                                                       </a:t>
            </a:r>
            <a:r>
              <a:rPr lang="en-US" altLang="en-GB" sz="1800">
                <a:solidFill>
                  <a:srgbClr val="FFFFFF"/>
                </a:solidFill>
                <a:latin typeface="Times New Roman"/>
                <a:ea typeface="Calibri"/>
                <a:cs typeface="Calibri"/>
              </a:rPr>
              <a:t>HARITHA SREE 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99973-67A6-B7C0-953C-8DDAE409D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A176-3119-9547-A35F-235DC96C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MANAGEMENT PAGE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F5D65-B071-B94F-BFCA-5413317A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19" y="2004696"/>
            <a:ext cx="9762910" cy="400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6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96AA4-69E8-3F20-6D2D-7E5513596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181C-4ACF-5EC9-B1AD-EC163E35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BOOKS PAGE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A9B3A-48C2-ABE8-8721-DD593A44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99" y="1986549"/>
            <a:ext cx="9901781" cy="41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2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CC8AA-5734-6095-9531-F0A360F16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7592-74EF-C632-1CC6-FE28B187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&amp; ISSUE PAGE</a:t>
            </a:r>
            <a:endParaRPr lang="en-I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CB0B333-A656-8449-37ED-8E96B9FE5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856" y="1970314"/>
            <a:ext cx="9903823" cy="409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27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C76A5-41D3-F0E6-7513-984A583AC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8102-3FFB-075E-266D-301D48C0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 MANAGEMENT PAGE</a:t>
            </a:r>
            <a:endParaRPr lang="en-I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C988A87-1D56-B293-350F-4A31A1CD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15885"/>
            <a:ext cx="10265229" cy="41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59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47E9D-2CF5-E325-1ACD-ACD8C153C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AD7E-E706-F832-2DA1-7812924C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</a:t>
            </a:r>
            <a:endParaRPr lang="en-IN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6EE28E1-C9ED-7521-B897-11B144384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15217"/>
            <a:ext cx="54102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6302292-E0FF-D0E8-270C-9D680E68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72" y="1807708"/>
            <a:ext cx="4718277" cy="377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604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altLang="en-GB" sz="3600" b="1">
                <a:solidFill>
                  <a:srgbClr val="FFFFFF"/>
                </a:solidFill>
              </a:rPr>
              <a:t> Unit Testing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B4DDA0D-7D1C-C12A-3001-A39436C83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586607"/>
              </p:ext>
            </p:extLst>
          </p:nvPr>
        </p:nvGraphicFramePr>
        <p:xfrm>
          <a:off x="4427036" y="680224"/>
          <a:ext cx="7201893" cy="5898996"/>
        </p:xfrm>
        <a:graphic>
          <a:graphicData uri="http://schemas.openxmlformats.org/drawingml/2006/table">
            <a:tbl>
              <a:tblPr/>
              <a:tblGrid>
                <a:gridCol w="2400631">
                  <a:extLst>
                    <a:ext uri="{9D8B030D-6E8A-4147-A177-3AD203B41FA5}">
                      <a16:colId xmlns:a16="http://schemas.microsoft.com/office/drawing/2014/main" val="2147653036"/>
                    </a:ext>
                  </a:extLst>
                </a:gridCol>
                <a:gridCol w="2400631">
                  <a:extLst>
                    <a:ext uri="{9D8B030D-6E8A-4147-A177-3AD203B41FA5}">
                      <a16:colId xmlns:a16="http://schemas.microsoft.com/office/drawing/2014/main" val="677433093"/>
                    </a:ext>
                  </a:extLst>
                </a:gridCol>
                <a:gridCol w="2400631">
                  <a:extLst>
                    <a:ext uri="{9D8B030D-6E8A-4147-A177-3AD203B41FA5}">
                      <a16:colId xmlns:a16="http://schemas.microsoft.com/office/drawing/2014/main" val="1551122832"/>
                    </a:ext>
                  </a:extLst>
                </a:gridCol>
              </a:tblGrid>
              <a:tr h="392098">
                <a:tc>
                  <a:txBody>
                    <a:bodyPr/>
                    <a:lstStyle/>
                    <a:p>
                      <a:r>
                        <a:rPr lang="en-IN" sz="1600"/>
                        <a:t>Component/Service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Issue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Fix Applied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616881"/>
                  </a:ext>
                </a:extLst>
              </a:tr>
              <a:tr h="984627">
                <a:tc>
                  <a:txBody>
                    <a:bodyPr/>
                    <a:lstStyle/>
                    <a:p>
                      <a:r>
                        <a:rPr lang="en-IN" sz="1600"/>
                        <a:t>LibraryComponent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Missing HttpClient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Added HttpClientTestingModule and LibraryService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440851"/>
                  </a:ext>
                </a:extLst>
              </a:tr>
              <a:tr h="392098">
                <a:tc>
                  <a:txBody>
                    <a:bodyPr/>
                    <a:lstStyle/>
                    <a:p>
                      <a:r>
                        <a:rPr lang="en-IN" sz="1600"/>
                        <a:t>MasterComponent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Standalone misuse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Moved to imports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26361"/>
                  </a:ext>
                </a:extLst>
              </a:tr>
              <a:tr h="688362">
                <a:tc>
                  <a:txBody>
                    <a:bodyPr/>
                    <a:lstStyle/>
                    <a:p>
                      <a:r>
                        <a:rPr lang="en-IN" sz="1600"/>
                        <a:t>AppComponent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Title not rendering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Fixed test logic and used shared fixture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208960"/>
                  </a:ext>
                </a:extLst>
              </a:tr>
              <a:tr h="392098">
                <a:tc>
                  <a:txBody>
                    <a:bodyPr/>
                    <a:lstStyle/>
                    <a:p>
                      <a:r>
                        <a:rPr lang="en-IN" sz="1600"/>
                        <a:t>HeaderComponent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Missing ActivatedRoute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Mocked ActivatedRoute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644781"/>
                  </a:ext>
                </a:extLst>
              </a:tr>
              <a:tr h="984627">
                <a:tc>
                  <a:txBody>
                    <a:bodyPr/>
                    <a:lstStyle/>
                    <a:p>
                      <a:r>
                        <a:rPr lang="en-IN" sz="1600"/>
                        <a:t>FineManagementComponent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Missing HttpClient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Added HttpClientTestingModule and LibraryService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629416"/>
                  </a:ext>
                </a:extLst>
              </a:tr>
              <a:tr h="688362">
                <a:tc>
                  <a:txBody>
                    <a:bodyPr/>
                    <a:lstStyle/>
                    <a:p>
                      <a:r>
                        <a:rPr lang="en-IN" sz="1600"/>
                        <a:t>LandingComponent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Missing HttpClient &amp; ActivatedRoute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Mocked both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247544"/>
                  </a:ext>
                </a:extLst>
              </a:tr>
              <a:tr h="688362">
                <a:tc>
                  <a:txBody>
                    <a:bodyPr/>
                    <a:lstStyle/>
                    <a:p>
                      <a:r>
                        <a:rPr lang="en-IN" sz="1600"/>
                        <a:t>LibraryService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Missing HttpClient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Added HttpClientTestingModule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067457"/>
                  </a:ext>
                </a:extLst>
              </a:tr>
              <a:tr h="688362">
                <a:tc>
                  <a:txBody>
                    <a:bodyPr/>
                    <a:lstStyle/>
                    <a:p>
                      <a:r>
                        <a:rPr lang="en-IN" sz="1600"/>
                        <a:t>RegisterComponent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Standalone misuse &amp; missing HttpClient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Fixed both</a:t>
                      </a:r>
                    </a:p>
                  </a:txBody>
                  <a:tcPr marL="78877" marR="78877" marT="39438" marB="394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42821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AC230A9E-68C4-F81B-BF30-EAC3634D1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710" y="-494469"/>
            <a:ext cx="101199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2586CB-4FD9-FE64-3C2F-D87EC9B40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69864"/>
              </p:ext>
            </p:extLst>
          </p:nvPr>
        </p:nvGraphicFramePr>
        <p:xfrm>
          <a:off x="4354286" y="468086"/>
          <a:ext cx="7282543" cy="620485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282543">
                  <a:extLst>
                    <a:ext uri="{9D8B030D-6E8A-4147-A177-3AD203B41FA5}">
                      <a16:colId xmlns:a16="http://schemas.microsoft.com/office/drawing/2014/main" val="2800648071"/>
                    </a:ext>
                  </a:extLst>
                </a:gridCol>
              </a:tblGrid>
              <a:tr h="62048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154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/>
              <a:t> Backend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172" y="2219742"/>
            <a:ext cx="3668486" cy="4351655"/>
          </a:xfrm>
        </p:spPr>
        <p:txBody>
          <a:bodyPr/>
          <a:lstStyle/>
          <a:p>
            <a:r>
              <a:rPr lang="en-US" sz="1800"/>
              <a:t>{</a:t>
            </a:r>
          </a:p>
          <a:p>
            <a:r>
              <a:rPr lang="en-US" sz="1800"/>
              <a:t>      "id": "1",</a:t>
            </a:r>
          </a:p>
          <a:p>
            <a:r>
              <a:rPr lang="en-US" sz="1800"/>
              <a:t>      "title": "Pride and Prejudice",</a:t>
            </a:r>
          </a:p>
          <a:p>
            <a:r>
              <a:rPr lang="en-US" sz="1800"/>
              <a:t>      "author": "Jane Austen",</a:t>
            </a:r>
          </a:p>
          <a:p>
            <a:r>
              <a:rPr lang="en-US" sz="1800"/>
              <a:t>      "availability": 12</a:t>
            </a:r>
          </a:p>
          <a:p>
            <a:r>
              <a:rPr lang="en-US" sz="1800"/>
              <a:t>    }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altLang="en-GB"/>
              <a:t>Books example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7543800" y="1825625"/>
            <a:ext cx="3537585" cy="366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r>
              <a:rPr lang="en-US" altLang="en-GB"/>
              <a:t>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22157-8AB5-B6E7-6D88-14F60234A6BE}"/>
              </a:ext>
            </a:extLst>
          </p:cNvPr>
          <p:cNvSpPr txBox="1"/>
          <p:nvPr/>
        </p:nvSpPr>
        <p:spPr>
          <a:xfrm>
            <a:off x="4301761" y="2488637"/>
            <a:ext cx="3122295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9BD0D-2D91-B75E-0C4C-A0989B8488DE}"/>
              </a:ext>
            </a:extLst>
          </p:cNvPr>
          <p:cNvSpPr txBox="1"/>
          <p:nvPr/>
        </p:nvSpPr>
        <p:spPr>
          <a:xfrm>
            <a:off x="6442166" y="2488637"/>
            <a:ext cx="4713514" cy="30646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/>
              <a:t>{</a:t>
            </a:r>
          </a:p>
          <a:p>
            <a:r>
              <a:rPr lang="en-IN"/>
              <a:t>      "id": "1",</a:t>
            </a:r>
            <a:endParaRPr lang="en-IN">
              <a:ea typeface="Calibri"/>
              <a:cs typeface="Calibri"/>
            </a:endParaRPr>
          </a:p>
          <a:p>
            <a:r>
              <a:rPr lang="en-IN"/>
              <a:t>      "</a:t>
            </a:r>
            <a:r>
              <a:rPr lang="en-IN" err="1"/>
              <a:t>userName</a:t>
            </a:r>
            <a:r>
              <a:rPr lang="en-IN"/>
              <a:t>": "Nikhitha",</a:t>
            </a:r>
            <a:endParaRPr lang="en-IN">
              <a:ea typeface="Calibri"/>
              <a:cs typeface="Calibri"/>
            </a:endParaRPr>
          </a:p>
          <a:p>
            <a:r>
              <a:rPr lang="en-IN"/>
              <a:t>      "email": "nikhithakomma@gmail.com",</a:t>
            </a:r>
            <a:endParaRPr lang="en-IN">
              <a:ea typeface="Calibri"/>
              <a:cs typeface="Calibri"/>
            </a:endParaRPr>
          </a:p>
          <a:p>
            <a:r>
              <a:rPr lang="en-IN"/>
              <a:t>      "password": "12345678"</a:t>
            </a:r>
          </a:p>
          <a:p>
            <a:r>
              <a:rPr lang="en-IN"/>
              <a:t>    }</a:t>
            </a:r>
            <a:endParaRPr lang="en-IN">
              <a:ea typeface="Calibri"/>
              <a:cs typeface="Calibri"/>
            </a:endParaRP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pPr>
              <a:lnSpc>
                <a:spcPts val="1425"/>
              </a:lnSpc>
              <a:buNone/>
            </a:pPr>
            <a:r>
              <a:rPr lang="en-IN" sz="2000" b="0">
                <a:effectLst/>
                <a:latin typeface="Calibri"/>
                <a:ea typeface="Calibri"/>
                <a:cs typeface="Calibri"/>
              </a:rPr>
              <a:t>U</a:t>
            </a:r>
            <a:r>
              <a:rPr lang="en-IN" sz="2000">
                <a:latin typeface="Calibri"/>
                <a:ea typeface="Calibri"/>
                <a:cs typeface="Calibri"/>
              </a:rPr>
              <a:t>ser example</a:t>
            </a:r>
            <a:endParaRPr lang="en-IN" sz="2000" b="0">
              <a:effectLst/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80550-C0EE-330C-FB5F-FC2EB13CC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237C-3B86-DAB1-6DFA-9598BC3D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070"/>
            <a:ext cx="10058400" cy="1450757"/>
          </a:xfrm>
        </p:spPr>
        <p:txBody>
          <a:bodyPr/>
          <a:lstStyle/>
          <a:p>
            <a:r>
              <a:rPr lang="en-US" altLang="en-GB" b="1"/>
              <a:t> Backend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249B-AD5C-5369-8506-DC3475B6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15" y="2028507"/>
            <a:ext cx="3668486" cy="4108994"/>
          </a:xfrm>
        </p:spPr>
        <p:txBody>
          <a:bodyPr/>
          <a:lstStyle/>
          <a:p>
            <a:r>
              <a:rPr lang="en-US" sz="1800"/>
              <a:t>{</a:t>
            </a:r>
          </a:p>
          <a:p>
            <a:r>
              <a:rPr lang="en-US" sz="1800"/>
              <a:t>      "id": "9afe",</a:t>
            </a:r>
          </a:p>
          <a:p>
            <a:r>
              <a:rPr lang="en-US" sz="1800"/>
              <a:t>      "name": "Sanjana",</a:t>
            </a:r>
          </a:p>
          <a:p>
            <a:r>
              <a:rPr lang="en-US" sz="1800"/>
              <a:t>      "email": "s@gmail.com"</a:t>
            </a:r>
          </a:p>
          <a:p>
            <a:r>
              <a:rPr lang="en-US" sz="1800"/>
              <a:t>    }</a:t>
            </a:r>
          </a:p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r>
              <a:rPr lang="en-US" altLang="en-GB"/>
              <a:t>      Students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D17734-69FD-266C-7E04-67D901733C6D}"/>
              </a:ext>
            </a:extLst>
          </p:cNvPr>
          <p:cNvSpPr>
            <a:spLocks noGrp="1"/>
          </p:cNvSpPr>
          <p:nvPr/>
        </p:nvSpPr>
        <p:spPr>
          <a:xfrm>
            <a:off x="7543800" y="1825625"/>
            <a:ext cx="3537585" cy="366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r>
              <a:rPr lang="en-US" altLang="en-GB"/>
              <a:t>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5D760-3F51-5B43-42DC-BA92C1EFAC84}"/>
              </a:ext>
            </a:extLst>
          </p:cNvPr>
          <p:cNvSpPr txBox="1"/>
          <p:nvPr/>
        </p:nvSpPr>
        <p:spPr>
          <a:xfrm>
            <a:off x="4301761" y="2488637"/>
            <a:ext cx="3122295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740FE-79CF-D480-3A06-38E187270C2E}"/>
              </a:ext>
            </a:extLst>
          </p:cNvPr>
          <p:cNvSpPr txBox="1"/>
          <p:nvPr/>
        </p:nvSpPr>
        <p:spPr>
          <a:xfrm>
            <a:off x="4599078" y="1978025"/>
            <a:ext cx="3456351" cy="3064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{</a:t>
            </a:r>
          </a:p>
          <a:p>
            <a:r>
              <a:rPr lang="en-US"/>
              <a:t>      "id": "f97f",</a:t>
            </a:r>
          </a:p>
          <a:p>
            <a:r>
              <a:rPr lang="en-US"/>
              <a:t>      "</a:t>
            </a:r>
            <a:r>
              <a:rPr lang="en-US" err="1"/>
              <a:t>bookId</a:t>
            </a:r>
            <a:r>
              <a:rPr lang="en-US"/>
              <a:t>": "2",</a:t>
            </a:r>
          </a:p>
          <a:p>
            <a:r>
              <a:rPr lang="en-US"/>
              <a:t>      "title": "Core Java",</a:t>
            </a:r>
          </a:p>
          <a:p>
            <a:r>
              <a:rPr lang="en-US"/>
              <a:t>      "user": "</a:t>
            </a:r>
            <a:r>
              <a:rPr lang="en-US" err="1"/>
              <a:t>vineetha</a:t>
            </a:r>
            <a:r>
              <a:rPr lang="en-US"/>
              <a:t>",</a:t>
            </a:r>
          </a:p>
          <a:p>
            <a:r>
              <a:rPr lang="en-US"/>
              <a:t>      "</a:t>
            </a:r>
            <a:r>
              <a:rPr lang="en-US" err="1"/>
              <a:t>issueDate</a:t>
            </a:r>
            <a:r>
              <a:rPr lang="en-US"/>
              <a:t>": "21/7/2025",</a:t>
            </a:r>
          </a:p>
          <a:p>
            <a:r>
              <a:rPr lang="en-US"/>
              <a:t>      "</a:t>
            </a:r>
            <a:r>
              <a:rPr lang="en-US" err="1"/>
              <a:t>returnDate</a:t>
            </a:r>
            <a:r>
              <a:rPr lang="en-US"/>
              <a:t>": "26/7/2025",</a:t>
            </a:r>
          </a:p>
          <a:p>
            <a:r>
              <a:rPr lang="en-US"/>
              <a:t>      "returned": true</a:t>
            </a:r>
          </a:p>
          <a:p>
            <a:r>
              <a:rPr lang="en-US"/>
              <a:t>    }</a:t>
            </a:r>
          </a:p>
          <a:p>
            <a:endParaRPr lang="en-IN" b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20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Issuedbooks</a:t>
            </a:r>
            <a:r>
              <a:rPr lang="en-IN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example</a:t>
            </a:r>
            <a:endParaRPr lang="en-IN" sz="2000" b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9ED9D-1DBE-8953-AEFC-8E52FCA30751}"/>
              </a:ext>
            </a:extLst>
          </p:cNvPr>
          <p:cNvSpPr txBox="1"/>
          <p:nvPr/>
        </p:nvSpPr>
        <p:spPr>
          <a:xfrm>
            <a:off x="8294915" y="1881268"/>
            <a:ext cx="5029200" cy="3095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{</a:t>
            </a:r>
          </a:p>
          <a:p>
            <a:r>
              <a:rPr lang="en-US"/>
              <a:t>      "id": "3b45",</a:t>
            </a:r>
          </a:p>
          <a:p>
            <a:r>
              <a:rPr lang="en-US"/>
              <a:t>      "</a:t>
            </a:r>
            <a:r>
              <a:rPr lang="en-US" err="1"/>
              <a:t>studentName</a:t>
            </a:r>
            <a:r>
              <a:rPr lang="en-US"/>
              <a:t>": "shiny",</a:t>
            </a:r>
          </a:p>
          <a:p>
            <a:r>
              <a:rPr lang="en-US"/>
              <a:t>      "</a:t>
            </a:r>
            <a:r>
              <a:rPr lang="en-US" err="1"/>
              <a:t>bookTitle</a:t>
            </a:r>
            <a:r>
              <a:rPr lang="en-US"/>
              <a:t>": "Core Java",</a:t>
            </a:r>
          </a:p>
          <a:p>
            <a:r>
              <a:rPr lang="en-US"/>
              <a:t>      "</a:t>
            </a:r>
            <a:r>
              <a:rPr lang="en-US" err="1"/>
              <a:t>issueDate</a:t>
            </a:r>
            <a:r>
              <a:rPr lang="en-US"/>
              <a:t>": "18/7/2025",</a:t>
            </a:r>
          </a:p>
          <a:p>
            <a:r>
              <a:rPr lang="en-US"/>
              <a:t>      "</a:t>
            </a:r>
            <a:r>
              <a:rPr lang="en-US" err="1"/>
              <a:t>returnDate</a:t>
            </a:r>
            <a:r>
              <a:rPr lang="en-US"/>
              <a:t>": "23/7/2025",</a:t>
            </a:r>
          </a:p>
          <a:p>
            <a:r>
              <a:rPr lang="en-US"/>
              <a:t>      "</a:t>
            </a:r>
            <a:r>
              <a:rPr lang="en-US" err="1"/>
              <a:t>daysLate</a:t>
            </a:r>
            <a:r>
              <a:rPr lang="en-US"/>
              <a:t>": 2,</a:t>
            </a:r>
          </a:p>
          <a:p>
            <a:r>
              <a:rPr lang="en-US"/>
              <a:t>      "amount": 20</a:t>
            </a:r>
          </a:p>
          <a:p>
            <a:r>
              <a:rPr lang="en-US"/>
              <a:t>    }</a:t>
            </a:r>
          </a:p>
          <a:p>
            <a:endParaRPr lang="en-US" sz="2000"/>
          </a:p>
          <a:p>
            <a:pPr>
              <a:lnSpc>
                <a:spcPts val="1425"/>
              </a:lnSpc>
              <a:buNone/>
            </a:pPr>
            <a:r>
              <a:rPr lang="en-US" sz="2000" b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Fine example</a:t>
            </a:r>
          </a:p>
        </p:txBody>
      </p:sp>
    </p:spTree>
    <p:extLst>
      <p:ext uri="{BB962C8B-B14F-4D97-AF65-F5344CB8AC3E}">
        <p14:creationId xmlns:p14="http://schemas.microsoft.com/office/powerpoint/2010/main" val="41667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609DB6-DD20-B84C-57CC-1B72786D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8205" r="9085" b="360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 b="1"/>
              <a:t>Achievements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AA057C-8726-E6D0-2B31-B73F385BE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43496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sz="7200"/>
              <a:t>        </a:t>
            </a:r>
          </a:p>
          <a:p>
            <a:pPr marL="0" indent="0">
              <a:buNone/>
            </a:pPr>
            <a:r>
              <a:rPr lang="en-US" altLang="en-GB" sz="7200"/>
              <a:t>              Thank you ......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D731-729F-F4BA-F209-39C9030D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OF THE PROJECT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BB7F-0895-EEA6-650F-32E65448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/>
              <a:t>NIKHITHA - </a:t>
            </a:r>
            <a:r>
              <a:rPr lang="fr-FR" sz="2800" err="1"/>
              <a:t>Routing</a:t>
            </a:r>
            <a:r>
              <a:rPr lang="fr-FR" sz="2800"/>
              <a:t>, User Management Module, </a:t>
            </a:r>
            <a:r>
              <a:rPr lang="fr-FR" sz="2800" err="1"/>
              <a:t>Json</a:t>
            </a:r>
            <a:r>
              <a:rPr lang="fr-FR" sz="2800"/>
              <a:t>-Login Registration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2800"/>
              <a:t>SHARANYA- </a:t>
            </a:r>
            <a:r>
              <a:rPr lang="en-IN" sz="2800"/>
              <a:t>Books Module</a:t>
            </a:r>
            <a:endParaRPr lang="en-US" sz="2800"/>
          </a:p>
          <a:p>
            <a:pPr>
              <a:buFont typeface="Wingdings" panose="05000000000000000000" pitchFamily="2" charset="2"/>
              <a:buChar char="q"/>
            </a:pPr>
            <a:r>
              <a:rPr lang="en-IN" sz="2800"/>
              <a:t>HARITHA SREE D- </a:t>
            </a:r>
            <a:r>
              <a:rPr lang="en-US" sz="2800"/>
              <a:t>Homepage, Issue and Return Module</a:t>
            </a:r>
            <a:endParaRPr lang="en-US" sz="2800"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/>
              <a:t>SANJANA-  </a:t>
            </a:r>
            <a:r>
              <a:rPr lang="en-IN" sz="2800"/>
              <a:t>Fine Management Module and Unit Testing</a:t>
            </a:r>
            <a:endParaRPr lang="en-IN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212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altLang="en-GB" sz="3600" b="1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299FF0-6360-7C29-44E0-413D15BAF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9703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altLang="en-GB" sz="3600" b="1">
                <a:solidFill>
                  <a:srgbClr val="FFFFFF"/>
                </a:solidFill>
              </a:rPr>
              <a:t>Technology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765901"/>
              </p:ext>
            </p:extLst>
          </p:nvPr>
        </p:nvGraphicFramePr>
        <p:xfrm>
          <a:off x="4741863" y="1745838"/>
          <a:ext cx="6797675" cy="3437767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</a:tblPr>
              <a:tblGrid>
                <a:gridCol w="297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282">
                <a:tc>
                  <a:txBody>
                    <a:bodyPr/>
                    <a:lstStyle/>
                    <a:p>
                      <a:pPr marL="0" indent="0" algn="l" fontAlgn="t"/>
                      <a:r>
                        <a:rPr sz="1500" b="1" i="0" cap="all" spc="60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Layer</a:t>
                      </a:r>
                      <a:r>
                        <a:rPr lang="en-US" sz="1500" b="1" i="0" cap="all" spc="60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                              -</a:t>
                      </a:r>
                    </a:p>
                  </a:txBody>
                  <a:tcPr marL="170911" marR="170911" marT="170911" marB="1709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t"/>
                      <a:r>
                        <a:rPr sz="1500" b="1" i="0" cap="all" spc="60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Tools Used</a:t>
                      </a:r>
                      <a:r>
                        <a:rPr lang="en-US" sz="1500" b="1" i="0" cap="all" spc="60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   </a:t>
                      </a:r>
                      <a:endParaRPr sz="1500" b="1" i="0" cap="all" spc="60">
                        <a:solidFill>
                          <a:schemeClr val="tx1"/>
                        </a:solidFill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170911" marR="170911" marT="170911" marB="17091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497">
                <a:tc>
                  <a:txBody>
                    <a:bodyPr/>
                    <a:lstStyle/>
                    <a:p>
                      <a:pPr marL="0" indent="0" fontAlgn="base"/>
                      <a:r>
                        <a:rPr sz="2000" b="0" i="0" cap="none" spc="0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Frontend</a:t>
                      </a:r>
                      <a:r>
                        <a:rPr lang="en-US" sz="2000" b="0" i="0" cap="none" spc="0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                         -</a:t>
                      </a:r>
                    </a:p>
                  </a:txBody>
                  <a:tcPr marL="67845" marR="67845" marT="101136" marB="1139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/>
                      <a:r>
                        <a:rPr lang="en-US" sz="2000" b="0" i="0" cap="none" spc="0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     </a:t>
                      </a:r>
                      <a:r>
                        <a:rPr sz="2000" b="0" i="0" cap="none" spc="0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Angular </a:t>
                      </a:r>
                    </a:p>
                  </a:txBody>
                  <a:tcPr marL="67845" marR="67845" marT="101136" marB="1139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497">
                <a:tc>
                  <a:txBody>
                    <a:bodyPr/>
                    <a:lstStyle/>
                    <a:p>
                      <a:pPr marL="0" indent="0" fontAlgn="base"/>
                      <a:r>
                        <a:rPr sz="2000" b="0" i="0" cap="none" spc="0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HTTP Requests</a:t>
                      </a:r>
                      <a:r>
                        <a:rPr lang="en-US" sz="2000" b="0" i="0" cap="none" spc="0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              -</a:t>
                      </a:r>
                    </a:p>
                  </a:txBody>
                  <a:tcPr marL="67845" marR="67845" marT="101136" marB="1139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base"/>
                      <a:r>
                        <a:rPr sz="2000" b="0" i="0" cap="none" spc="0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Angular </a:t>
                      </a:r>
                      <a:r>
                        <a:rPr sz="2000" b="0" i="0" cap="none" spc="0" err="1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HttpClientModule</a:t>
                      </a:r>
                    </a:p>
                  </a:txBody>
                  <a:tcPr marL="67845" marR="67845" marT="101136" marB="1139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497">
                <a:tc>
                  <a:txBody>
                    <a:bodyPr/>
                    <a:lstStyle/>
                    <a:p>
                      <a:pPr marL="0" indent="0" fontAlgn="base"/>
                      <a:r>
                        <a:rPr sz="2000" b="0" i="0" cap="none" spc="0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Backend</a:t>
                      </a:r>
                      <a:r>
                        <a:rPr lang="en-US" sz="2000" b="0" i="0" cap="none" spc="0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                         -</a:t>
                      </a:r>
                    </a:p>
                  </a:txBody>
                  <a:tcPr marL="67845" marR="67845" marT="101136" marB="1139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/>
                      <a:r>
                        <a:rPr sz="2000" b="0" i="0" cap="none" spc="0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JSON Server (REST API)</a:t>
                      </a:r>
                    </a:p>
                  </a:txBody>
                  <a:tcPr marL="67845" marR="67845" marT="101136" marB="1139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497">
                <a:tc>
                  <a:txBody>
                    <a:bodyPr/>
                    <a:lstStyle/>
                    <a:p>
                      <a:pPr marL="0" indent="0" fontAlgn="base"/>
                      <a:r>
                        <a:rPr sz="2000" b="0" i="0" cap="none" spc="0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Testing</a:t>
                      </a:r>
                      <a:r>
                        <a:rPr lang="en-US" sz="2000" b="0" i="0" cap="none" spc="0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                           -</a:t>
                      </a:r>
                    </a:p>
                  </a:txBody>
                  <a:tcPr marL="67845" marR="67845" marT="101136" marB="1139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base"/>
                      <a:r>
                        <a:rPr sz="2000" b="0" i="0" cap="none" spc="0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Jasmine</a:t>
                      </a:r>
                    </a:p>
                  </a:txBody>
                  <a:tcPr marL="67845" marR="67845" marT="101136" marB="1139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497">
                <a:tc>
                  <a:txBody>
                    <a:bodyPr/>
                    <a:lstStyle/>
                    <a:p>
                      <a:pPr marL="0" indent="0" fontAlgn="base"/>
                      <a:r>
                        <a:rPr sz="2000" b="0" i="0" cap="none" spc="0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Storage</a:t>
                      </a:r>
                      <a:r>
                        <a:rPr lang="en-US" sz="2000" b="0" i="0" cap="none" spc="0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                           -</a:t>
                      </a:r>
                    </a:p>
                  </a:txBody>
                  <a:tcPr marL="67845" marR="67845" marT="101136" marB="1139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/>
                      <a:r>
                        <a:rPr sz="2000" b="0" i="0" cap="none" spc="0" err="1">
                          <a:solidFill>
                            <a:schemeClr val="tx1"/>
                          </a:solidFill>
                          <a:latin typeface="Times New Roman"/>
                          <a:ea typeface="fkGroteskNeue"/>
                          <a:cs typeface="Times New Roman"/>
                        </a:rPr>
                        <a:t>localStorage</a:t>
                      </a:r>
                    </a:p>
                  </a:txBody>
                  <a:tcPr marL="67845" marR="67845" marT="101136" marB="1139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altLang="en-GB" sz="3600" b="1">
                <a:solidFill>
                  <a:srgbClr val="FFFFFF"/>
                </a:solidFill>
              </a:rPr>
              <a:t>Core Functionalities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5B8A9DFF-DA4D-332E-75AD-C18D10401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55585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altLang="en-GB" sz="3600" b="1">
                <a:solidFill>
                  <a:srgbClr val="FFFFFF"/>
                </a:solidFill>
              </a:rPr>
              <a:t>Application Modules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7FECA4-D652-9220-370B-8E90C2496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6430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altLang="en-GB" sz="3600" b="1">
                <a:solidFill>
                  <a:srgbClr val="FFFFFF"/>
                </a:solidFill>
              </a:rPr>
              <a:t>Key Features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F89D36-3E64-353E-00DD-2AC5A8F53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66647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26AA-0D1F-248D-2B4B-D58996E1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135" y="517553"/>
            <a:ext cx="10058400" cy="942703"/>
          </a:xfrm>
        </p:spPr>
        <p:txBody>
          <a:bodyPr/>
          <a:lstStyle/>
          <a:p>
            <a:r>
              <a:rPr lang="en-US"/>
              <a:t> LOGIN &amp; REGISTER PAGE</a:t>
            </a:r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243E36-EC1E-F805-4224-380AF9255C5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35" y="2024743"/>
            <a:ext cx="4792208" cy="376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BE7A6FC-F73A-072B-1DBC-76947A8F8A3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86" y="2024742"/>
            <a:ext cx="4702628" cy="384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71BBA67-58D1-68E3-B775-C834E25808CA}"/>
              </a:ext>
            </a:extLst>
          </p:cNvPr>
          <p:cNvSpPr/>
          <p:nvPr/>
        </p:nvSpPr>
        <p:spPr>
          <a:xfrm>
            <a:off x="5856516" y="3429000"/>
            <a:ext cx="653143" cy="6749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3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4259-82E9-9469-D8DB-B0803E1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DASHBOARD PAGE</a:t>
            </a:r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9E20E2-982E-5D25-5360-065E48476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14" y="1894114"/>
            <a:ext cx="9947366" cy="423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522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2AAC67AA065E4FB796BA3777576FCB" ma:contentTypeVersion="9" ma:contentTypeDescription="Create a new document." ma:contentTypeScope="" ma:versionID="013af6fe5d34c4b463302e275bb03ff0">
  <xsd:schema xmlns:xsd="http://www.w3.org/2001/XMLSchema" xmlns:xs="http://www.w3.org/2001/XMLSchema" xmlns:p="http://schemas.microsoft.com/office/2006/metadata/properties" xmlns:ns3="24065bc7-a565-49ab-bc8e-f5b5c2186e5d" targetNamespace="http://schemas.microsoft.com/office/2006/metadata/properties" ma:root="true" ma:fieldsID="2e22cb98199fa91acf4294db72cdcd51" ns3:_="">
    <xsd:import namespace="24065bc7-a565-49ab-bc8e-f5b5c2186e5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065bc7-a565-49ab-bc8e-f5b5c2186e5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4065bc7-a565-49ab-bc8e-f5b5c2186e5d" xsi:nil="true"/>
  </documentManagement>
</p:properties>
</file>

<file path=customXml/itemProps1.xml><?xml version="1.0" encoding="utf-8"?>
<ds:datastoreItem xmlns:ds="http://schemas.openxmlformats.org/officeDocument/2006/customXml" ds:itemID="{F82427C8-9F9A-410B-ACD7-7DE3FD321D96}">
  <ds:schemaRefs>
    <ds:schemaRef ds:uri="24065bc7-a565-49ab-bc8e-f5b5c2186e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FB4CA39-C357-4657-831A-0DB784AD91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718832-419D-4488-92C7-4051780D6F3F}">
  <ds:schemaRefs>
    <ds:schemaRef ds:uri="24065bc7-a565-49ab-bc8e-f5b5c2186e5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Application>Microsoft Office PowerPoint</Application>
  <PresentationFormat>Widescreen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 LIBRARY MANAGEMENT SYSTEM   </vt:lpstr>
      <vt:lpstr>DIVISION OF THE PROJECT</vt:lpstr>
      <vt:lpstr>Project Overview</vt:lpstr>
      <vt:lpstr>Technology Stack</vt:lpstr>
      <vt:lpstr>Core Functionalities</vt:lpstr>
      <vt:lpstr>Application Modules</vt:lpstr>
      <vt:lpstr>Key Features</vt:lpstr>
      <vt:lpstr> LOGIN &amp; REGISTER PAGE</vt:lpstr>
      <vt:lpstr>DASHBOARD PAGE</vt:lpstr>
      <vt:lpstr>USER MANAGEMENT PAGE</vt:lpstr>
      <vt:lpstr>BOOKS PAGE</vt:lpstr>
      <vt:lpstr>RETURN &amp; ISSUE PAGE</vt:lpstr>
      <vt:lpstr>FINE MANAGEMENT PAGE</vt:lpstr>
      <vt:lpstr>UNIT TESTING</vt:lpstr>
      <vt:lpstr> Unit Testing</vt:lpstr>
      <vt:lpstr> Backend Data Structure</vt:lpstr>
      <vt:lpstr> Backend Data Structure</vt:lpstr>
      <vt:lpstr>Achievements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SmartBank An Angular-Based Banking Application</dc:title>
  <dc:creator>JALADI NIMMI</dc:creator>
  <cp:revision>1</cp:revision>
  <dcterms:created xsi:type="dcterms:W3CDTF">2025-07-20T11:22:02Z</dcterms:created>
  <dcterms:modified xsi:type="dcterms:W3CDTF">2025-07-23T11:30:45Z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E70E08F1782540168DF4D7866AE2F7C2_11</vt:lpwstr>
  </property>
  <property fmtid="{D5CDD505-2E9C-101B-9397-08002B2CF9AE}" pid="3" name="KSOProductBuildVer">
    <vt:lpwstr>2057-12.2.0.21936</vt:lpwstr>
  </property>
  <property fmtid="{D5CDD505-2E9C-101B-9397-08002B2CF9AE}" pid="4" name="ContentTypeId">
    <vt:lpwstr>0x010100642AAC67AA065E4FB796BA3777576FCB</vt:lpwstr>
  </property>
</Properties>
</file>