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3"/>
  </p:notesMasterIdLst>
  <p:sldIdLst>
    <p:sldId id="256" r:id="rId2"/>
  </p:sldIdLst>
  <p:sldSz cx="30267275" cy="42794238"/>
  <p:notesSz cx="31407100" cy="429561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 userDrawn="1">
          <p15:clr>
            <a:srgbClr val="A4A3A4"/>
          </p15:clr>
        </p15:guide>
        <p15:guide id="2" pos="18917" userDrawn="1">
          <p15:clr>
            <a:srgbClr val="A4A3A4"/>
          </p15:clr>
        </p15:guide>
        <p15:guide id="3" pos="125" userDrawn="1">
          <p15:clr>
            <a:srgbClr val="A4A3A4"/>
          </p15:clr>
        </p15:guide>
        <p15:guide id="4" orient="horz" pos="2679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dia Howes" initials="LH" lastIdx="1" clrIdx="0">
    <p:extLst>
      <p:ext uri="{19B8F6BF-5375-455C-9EA6-DF929625EA0E}">
        <p15:presenceInfo xmlns:p15="http://schemas.microsoft.com/office/powerpoint/2012/main" userId="S-1-5-21-3267252026-959778862-486524141-93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2F2"/>
    <a:srgbClr val="FFFFFF"/>
    <a:srgbClr val="434486"/>
    <a:srgbClr val="4B71B7"/>
    <a:srgbClr val="4C4184"/>
    <a:srgbClr val="E8E6F2"/>
    <a:srgbClr val="8E9ACE"/>
    <a:srgbClr val="F3DDF7"/>
    <a:srgbClr val="E2D4E9"/>
    <a:srgbClr val="F6E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5799" autoAdjust="0"/>
    <p:restoredTop sz="92731" autoAdjust="0"/>
  </p:normalViewPr>
  <p:slideViewPr>
    <p:cSldViewPr snapToGrid="0" showGuides="1">
      <p:cViewPr>
        <p:scale>
          <a:sx n="21" d="100"/>
          <a:sy n="21" d="100"/>
        </p:scale>
        <p:origin x="2266" y="48"/>
      </p:cViewPr>
      <p:guideLst>
        <p:guide orient="horz" pos="135"/>
        <p:guide pos="18917"/>
        <p:guide pos="125"/>
        <p:guide orient="horz" pos="2679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610051" cy="2154088"/>
          </a:xfrm>
          <a:prstGeom prst="rect">
            <a:avLst/>
          </a:prstGeom>
        </p:spPr>
        <p:txBody>
          <a:bodyPr vert="horz" lIns="89593" tIns="44796" rIns="89593" bIns="44796" rtlCol="0"/>
          <a:lstStyle>
            <a:lvl1pPr algn="l">
              <a:defRPr sz="1200"/>
            </a:lvl1pPr>
          </a:lstStyle>
          <a:p>
            <a:endParaRPr lang="en-US"/>
          </a:p>
        </p:txBody>
      </p:sp>
      <p:sp>
        <p:nvSpPr>
          <p:cNvPr id="3" name="Date Placeholder 2"/>
          <p:cNvSpPr>
            <a:spLocks noGrp="1"/>
          </p:cNvSpPr>
          <p:nvPr>
            <p:ph type="dt" idx="1"/>
          </p:nvPr>
        </p:nvSpPr>
        <p:spPr>
          <a:xfrm>
            <a:off x="17789370" y="0"/>
            <a:ext cx="13610051" cy="2154088"/>
          </a:xfrm>
          <a:prstGeom prst="rect">
            <a:avLst/>
          </a:prstGeom>
        </p:spPr>
        <p:txBody>
          <a:bodyPr vert="horz" lIns="89593" tIns="44796" rIns="89593" bIns="44796" rtlCol="0"/>
          <a:lstStyle>
            <a:lvl1pPr algn="r">
              <a:defRPr sz="1200"/>
            </a:lvl1pPr>
          </a:lstStyle>
          <a:p>
            <a:fld id="{2EC7C08B-7FE4-471E-832C-070F11660B04}" type="datetimeFigureOut">
              <a:rPr lang="en-US" smtClean="0"/>
              <a:t>1/10/2024</a:t>
            </a:fld>
            <a:endParaRPr lang="en-US"/>
          </a:p>
        </p:txBody>
      </p:sp>
      <p:sp>
        <p:nvSpPr>
          <p:cNvPr id="4" name="Slide Image Placeholder 3"/>
          <p:cNvSpPr>
            <a:spLocks noGrp="1" noRot="1" noChangeAspect="1"/>
          </p:cNvSpPr>
          <p:nvPr>
            <p:ph type="sldImg" idx="2"/>
          </p:nvPr>
        </p:nvSpPr>
        <p:spPr>
          <a:xfrm>
            <a:off x="10575925" y="5368925"/>
            <a:ext cx="10255250" cy="14498638"/>
          </a:xfrm>
          <a:prstGeom prst="rect">
            <a:avLst/>
          </a:prstGeom>
          <a:noFill/>
          <a:ln w="12700">
            <a:solidFill>
              <a:prstClr val="black"/>
            </a:solidFill>
          </a:ln>
        </p:spPr>
        <p:txBody>
          <a:bodyPr vert="horz" lIns="89593" tIns="44796" rIns="89593" bIns="44796" rtlCol="0" anchor="ctr"/>
          <a:lstStyle/>
          <a:p>
            <a:endParaRPr lang="en-US"/>
          </a:p>
        </p:txBody>
      </p:sp>
      <p:sp>
        <p:nvSpPr>
          <p:cNvPr id="5" name="Notes Placeholder 4"/>
          <p:cNvSpPr>
            <a:spLocks noGrp="1"/>
          </p:cNvSpPr>
          <p:nvPr>
            <p:ph type="body" sz="quarter" idx="3"/>
          </p:nvPr>
        </p:nvSpPr>
        <p:spPr>
          <a:xfrm>
            <a:off x="3141018" y="20672654"/>
            <a:ext cx="25125066" cy="16913989"/>
          </a:xfrm>
          <a:prstGeom prst="rect">
            <a:avLst/>
          </a:prstGeom>
        </p:spPr>
        <p:txBody>
          <a:bodyPr vert="horz" lIns="89593" tIns="44796" rIns="89593" bIns="447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0802075"/>
            <a:ext cx="13610051" cy="2154088"/>
          </a:xfrm>
          <a:prstGeom prst="rect">
            <a:avLst/>
          </a:prstGeom>
        </p:spPr>
        <p:txBody>
          <a:bodyPr vert="horz" lIns="89593" tIns="44796" rIns="89593" bIns="44796" rtlCol="0" anchor="b"/>
          <a:lstStyle>
            <a:lvl1pPr algn="l">
              <a:defRPr sz="1200"/>
            </a:lvl1pPr>
          </a:lstStyle>
          <a:p>
            <a:endParaRPr lang="en-US"/>
          </a:p>
        </p:txBody>
      </p:sp>
      <p:sp>
        <p:nvSpPr>
          <p:cNvPr id="7" name="Slide Number Placeholder 6"/>
          <p:cNvSpPr>
            <a:spLocks noGrp="1"/>
          </p:cNvSpPr>
          <p:nvPr>
            <p:ph type="sldNum" sz="quarter" idx="5"/>
          </p:nvPr>
        </p:nvSpPr>
        <p:spPr>
          <a:xfrm>
            <a:off x="17789370" y="40802075"/>
            <a:ext cx="13610051" cy="2154088"/>
          </a:xfrm>
          <a:prstGeom prst="rect">
            <a:avLst/>
          </a:prstGeom>
        </p:spPr>
        <p:txBody>
          <a:bodyPr vert="horz" lIns="89593" tIns="44796" rIns="89593" bIns="44796" rtlCol="0" anchor="b"/>
          <a:lstStyle>
            <a:lvl1pPr algn="r">
              <a:defRPr sz="1200"/>
            </a:lvl1pPr>
          </a:lstStyle>
          <a:p>
            <a:fld id="{9ABE4A24-7C01-4435-9661-EB11B463CAE9}" type="slidenum">
              <a:rPr lang="en-US" smtClean="0"/>
              <a:t>‹#›</a:t>
            </a:fld>
            <a:endParaRPr lang="en-US"/>
          </a:p>
        </p:txBody>
      </p:sp>
    </p:spTree>
    <p:extLst>
      <p:ext uri="{BB962C8B-B14F-4D97-AF65-F5344CB8AC3E}">
        <p14:creationId xmlns:p14="http://schemas.microsoft.com/office/powerpoint/2010/main" val="1050427412"/>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75925" y="5368925"/>
            <a:ext cx="10255250" cy="14498638"/>
          </a:xfrm>
        </p:spPr>
      </p:sp>
      <p:sp>
        <p:nvSpPr>
          <p:cNvPr id="3" name="Notes Placeholder 2"/>
          <p:cNvSpPr>
            <a:spLocks noGrp="1"/>
          </p:cNvSpPr>
          <p:nvPr>
            <p:ph type="body" idx="1"/>
          </p:nvPr>
        </p:nvSpPr>
        <p:spPr/>
        <p:txBody>
          <a:bodyPr/>
          <a:lstStyle/>
          <a:p>
            <a:pPr marL="0" marR="0" lvl="0" indent="0" algn="l" defTabSz="3686861" rtl="0" eaLnBrk="1" fontAlgn="auto" latinLnBrk="0" hangingPunct="1">
              <a:lnSpc>
                <a:spcPct val="100000"/>
              </a:lnSpc>
              <a:spcBef>
                <a:spcPts val="0"/>
              </a:spcBef>
              <a:spcAft>
                <a:spcPts val="0"/>
              </a:spcAft>
              <a:buClrTx/>
              <a:buSzTx/>
              <a:buFontTx/>
              <a:buNone/>
              <a:tabLst/>
              <a:defRPr/>
            </a:pPr>
            <a:r>
              <a:rPr lang="en-US" baseline="0" dirty="0"/>
              <a:t>Prints as 33.1 x 46.8 (A0) at 100%. When printed using the library printing service, this will require trimming from 36 inch wide paper. To fill 36 inch paper roll, scale to 108.5% (prints as ~ 36 X 51).</a:t>
            </a:r>
            <a:endParaRPr lang="en-US" dirty="0"/>
          </a:p>
          <a:p>
            <a:r>
              <a:rPr lang="en-US" dirty="0"/>
              <a:t>For Medical Library: Print using standard margins (printing oversize makes uneven margins for whatever weird reason)</a:t>
            </a:r>
          </a:p>
        </p:txBody>
      </p:sp>
      <p:sp>
        <p:nvSpPr>
          <p:cNvPr id="4" name="Slide Number Placeholder 3"/>
          <p:cNvSpPr>
            <a:spLocks noGrp="1"/>
          </p:cNvSpPr>
          <p:nvPr>
            <p:ph type="sldNum" sz="quarter" idx="10"/>
          </p:nvPr>
        </p:nvSpPr>
        <p:spPr/>
        <p:txBody>
          <a:bodyPr/>
          <a:lstStyle/>
          <a:p>
            <a:fld id="{9ABE4A24-7C01-4435-9661-EB11B463CAE9}" type="slidenum">
              <a:rPr lang="en-US" smtClean="0"/>
              <a:t>1</a:t>
            </a:fld>
            <a:endParaRPr lang="en-US"/>
          </a:p>
        </p:txBody>
      </p:sp>
    </p:spTree>
    <p:extLst>
      <p:ext uri="{BB962C8B-B14F-4D97-AF65-F5344CB8AC3E}">
        <p14:creationId xmlns:p14="http://schemas.microsoft.com/office/powerpoint/2010/main" val="2616116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226D-B98C-F963-2AD5-B5CCA663565D}"/>
              </a:ext>
            </a:extLst>
          </p:cNvPr>
          <p:cNvSpPr>
            <a:spLocks noGrp="1"/>
          </p:cNvSpPr>
          <p:nvPr>
            <p:ph type="ctrTitle"/>
          </p:nvPr>
        </p:nvSpPr>
        <p:spPr>
          <a:xfrm>
            <a:off x="3783410" y="7003597"/>
            <a:ext cx="22700456" cy="14898735"/>
          </a:xfrm>
        </p:spPr>
        <p:txBody>
          <a:bodyPr anchor="b"/>
          <a:lstStyle>
            <a:lvl1pPr algn="ctr">
              <a:defRPr sz="14896"/>
            </a:lvl1pPr>
          </a:lstStyle>
          <a:p>
            <a:r>
              <a:rPr lang="en-US"/>
              <a:t>Click to edit Master title style</a:t>
            </a:r>
          </a:p>
        </p:txBody>
      </p:sp>
      <p:sp>
        <p:nvSpPr>
          <p:cNvPr id="3" name="Subtitle 2">
            <a:extLst>
              <a:ext uri="{FF2B5EF4-FFF2-40B4-BE49-F238E27FC236}">
                <a16:creationId xmlns:a16="http://schemas.microsoft.com/office/drawing/2014/main" id="{A788A482-EE92-8B49-C637-AE8A18982219}"/>
              </a:ext>
            </a:extLst>
          </p:cNvPr>
          <p:cNvSpPr>
            <a:spLocks noGrp="1"/>
          </p:cNvSpPr>
          <p:nvPr>
            <p:ph type="subTitle" idx="1"/>
          </p:nvPr>
        </p:nvSpPr>
        <p:spPr>
          <a:xfrm>
            <a:off x="3783410" y="22476884"/>
            <a:ext cx="22700456" cy="10332032"/>
          </a:xfrm>
        </p:spPr>
        <p:txBody>
          <a:bodyPr/>
          <a:lstStyle>
            <a:lvl1pPr marL="0" indent="0" algn="ctr">
              <a:buNone/>
              <a:defRPr sz="5958"/>
            </a:lvl1pPr>
            <a:lvl2pPr marL="1135045" indent="0" algn="ctr">
              <a:buNone/>
              <a:defRPr sz="4965"/>
            </a:lvl2pPr>
            <a:lvl3pPr marL="2270089" indent="0" algn="ctr">
              <a:buNone/>
              <a:defRPr sz="4469"/>
            </a:lvl3pPr>
            <a:lvl4pPr marL="3405134" indent="0" algn="ctr">
              <a:buNone/>
              <a:defRPr sz="3972"/>
            </a:lvl4pPr>
            <a:lvl5pPr marL="4540179" indent="0" algn="ctr">
              <a:buNone/>
              <a:defRPr sz="3972"/>
            </a:lvl5pPr>
            <a:lvl6pPr marL="5675224" indent="0" algn="ctr">
              <a:buNone/>
              <a:defRPr sz="3972"/>
            </a:lvl6pPr>
            <a:lvl7pPr marL="6810268" indent="0" algn="ctr">
              <a:buNone/>
              <a:defRPr sz="3972"/>
            </a:lvl7pPr>
            <a:lvl8pPr marL="7945313" indent="0" algn="ctr">
              <a:buNone/>
              <a:defRPr sz="3972"/>
            </a:lvl8pPr>
            <a:lvl9pPr marL="9080358" indent="0" algn="ctr">
              <a:buNone/>
              <a:defRPr sz="3972"/>
            </a:lvl9pPr>
          </a:lstStyle>
          <a:p>
            <a:r>
              <a:rPr lang="en-US"/>
              <a:t>Click to edit Master subtitle style</a:t>
            </a:r>
          </a:p>
        </p:txBody>
      </p:sp>
      <p:sp>
        <p:nvSpPr>
          <p:cNvPr id="4" name="Date Placeholder 3">
            <a:extLst>
              <a:ext uri="{FF2B5EF4-FFF2-40B4-BE49-F238E27FC236}">
                <a16:creationId xmlns:a16="http://schemas.microsoft.com/office/drawing/2014/main" id="{9F7592D1-8879-0003-2F05-D8A87771BA5F}"/>
              </a:ext>
            </a:extLst>
          </p:cNvPr>
          <p:cNvSpPr>
            <a:spLocks noGrp="1"/>
          </p:cNvSpPr>
          <p:nvPr>
            <p:ph type="dt" sz="half" idx="10"/>
          </p:nvPr>
        </p:nvSpPr>
        <p:spPr/>
        <p:txBody>
          <a:bodyPr/>
          <a:lstStyle/>
          <a:p>
            <a:fld id="{BFF79D1A-66EC-4692-9407-A02C59C3623D}" type="datetimeFigureOut">
              <a:rPr lang="en-US" smtClean="0"/>
              <a:t>1/10/2024</a:t>
            </a:fld>
            <a:endParaRPr lang="en-US"/>
          </a:p>
        </p:txBody>
      </p:sp>
      <p:sp>
        <p:nvSpPr>
          <p:cNvPr id="5" name="Footer Placeholder 4">
            <a:extLst>
              <a:ext uri="{FF2B5EF4-FFF2-40B4-BE49-F238E27FC236}">
                <a16:creationId xmlns:a16="http://schemas.microsoft.com/office/drawing/2014/main" id="{E82093B3-5023-1E52-E07F-7559EC74F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79F4F-D187-6F76-0B24-5E14D06EE2EE}"/>
              </a:ext>
            </a:extLst>
          </p:cNvPr>
          <p:cNvSpPr>
            <a:spLocks noGrp="1"/>
          </p:cNvSpPr>
          <p:nvPr>
            <p:ph type="sldNum" sz="quarter" idx="12"/>
          </p:nvPr>
        </p:nvSpPr>
        <p:spPr/>
        <p:txBody>
          <a:bodyPr/>
          <a:lstStyle/>
          <a:p>
            <a:fld id="{F0C6CE24-B5C1-40D7-BA1F-3F67FF40CECE}" type="slidenum">
              <a:rPr lang="en-US" smtClean="0"/>
              <a:t>‹#›</a:t>
            </a:fld>
            <a:endParaRPr lang="en-US"/>
          </a:p>
        </p:txBody>
      </p:sp>
    </p:spTree>
    <p:extLst>
      <p:ext uri="{BB962C8B-B14F-4D97-AF65-F5344CB8AC3E}">
        <p14:creationId xmlns:p14="http://schemas.microsoft.com/office/powerpoint/2010/main" val="4096883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B536-9ACC-20C8-A235-80A2CE0FD8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C3825C-0DB1-05FB-C3D7-1B39715814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D67B6-C9BC-FF16-8AAF-EF4CD1008A3A}"/>
              </a:ext>
            </a:extLst>
          </p:cNvPr>
          <p:cNvSpPr>
            <a:spLocks noGrp="1"/>
          </p:cNvSpPr>
          <p:nvPr>
            <p:ph type="dt" sz="half" idx="10"/>
          </p:nvPr>
        </p:nvSpPr>
        <p:spPr/>
        <p:txBody>
          <a:bodyPr/>
          <a:lstStyle/>
          <a:p>
            <a:fld id="{BFF79D1A-66EC-4692-9407-A02C59C3623D}" type="datetimeFigureOut">
              <a:rPr lang="en-US" smtClean="0"/>
              <a:t>1/10/2024</a:t>
            </a:fld>
            <a:endParaRPr lang="en-US"/>
          </a:p>
        </p:txBody>
      </p:sp>
      <p:sp>
        <p:nvSpPr>
          <p:cNvPr id="5" name="Footer Placeholder 4">
            <a:extLst>
              <a:ext uri="{FF2B5EF4-FFF2-40B4-BE49-F238E27FC236}">
                <a16:creationId xmlns:a16="http://schemas.microsoft.com/office/drawing/2014/main" id="{BFB8FD7F-324F-B759-A5CE-4A22F99DD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1CF150-EE90-AFCB-392B-7EDC3896837B}"/>
              </a:ext>
            </a:extLst>
          </p:cNvPr>
          <p:cNvSpPr>
            <a:spLocks noGrp="1"/>
          </p:cNvSpPr>
          <p:nvPr>
            <p:ph type="sldNum" sz="quarter" idx="12"/>
          </p:nvPr>
        </p:nvSpPr>
        <p:spPr/>
        <p:txBody>
          <a:bodyPr/>
          <a:lstStyle/>
          <a:p>
            <a:fld id="{F0C6CE24-B5C1-40D7-BA1F-3F67FF40CECE}" type="slidenum">
              <a:rPr lang="en-US" smtClean="0"/>
              <a:t>‹#›</a:t>
            </a:fld>
            <a:endParaRPr lang="en-US"/>
          </a:p>
        </p:txBody>
      </p:sp>
    </p:spTree>
    <p:extLst>
      <p:ext uri="{BB962C8B-B14F-4D97-AF65-F5344CB8AC3E}">
        <p14:creationId xmlns:p14="http://schemas.microsoft.com/office/powerpoint/2010/main" val="3189092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D63DD-D19F-FD86-33BC-EED4007834CC}"/>
              </a:ext>
            </a:extLst>
          </p:cNvPr>
          <p:cNvSpPr>
            <a:spLocks noGrp="1"/>
          </p:cNvSpPr>
          <p:nvPr>
            <p:ph type="title" orient="vert"/>
          </p:nvPr>
        </p:nvSpPr>
        <p:spPr>
          <a:xfrm>
            <a:off x="21660019" y="2278397"/>
            <a:ext cx="6526381" cy="362661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C3CB96-F3F7-DF87-0F21-1C32F1AD6744}"/>
              </a:ext>
            </a:extLst>
          </p:cNvPr>
          <p:cNvSpPr>
            <a:spLocks noGrp="1"/>
          </p:cNvSpPr>
          <p:nvPr>
            <p:ph type="body" orient="vert" idx="1"/>
          </p:nvPr>
        </p:nvSpPr>
        <p:spPr>
          <a:xfrm>
            <a:off x="2080875"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91C14-CE5C-4B12-D939-9C5E19A6350D}"/>
              </a:ext>
            </a:extLst>
          </p:cNvPr>
          <p:cNvSpPr>
            <a:spLocks noGrp="1"/>
          </p:cNvSpPr>
          <p:nvPr>
            <p:ph type="dt" sz="half" idx="10"/>
          </p:nvPr>
        </p:nvSpPr>
        <p:spPr/>
        <p:txBody>
          <a:bodyPr/>
          <a:lstStyle/>
          <a:p>
            <a:fld id="{BFF79D1A-66EC-4692-9407-A02C59C3623D}" type="datetimeFigureOut">
              <a:rPr lang="en-US" smtClean="0"/>
              <a:t>1/10/2024</a:t>
            </a:fld>
            <a:endParaRPr lang="en-US"/>
          </a:p>
        </p:txBody>
      </p:sp>
      <p:sp>
        <p:nvSpPr>
          <p:cNvPr id="5" name="Footer Placeholder 4">
            <a:extLst>
              <a:ext uri="{FF2B5EF4-FFF2-40B4-BE49-F238E27FC236}">
                <a16:creationId xmlns:a16="http://schemas.microsoft.com/office/drawing/2014/main" id="{649BA2E8-DCCD-449C-5B23-26B27381C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3C465-9A60-471B-C6F8-FFE75D056C1E}"/>
              </a:ext>
            </a:extLst>
          </p:cNvPr>
          <p:cNvSpPr>
            <a:spLocks noGrp="1"/>
          </p:cNvSpPr>
          <p:nvPr>
            <p:ph type="sldNum" sz="quarter" idx="12"/>
          </p:nvPr>
        </p:nvSpPr>
        <p:spPr/>
        <p:txBody>
          <a:bodyPr/>
          <a:lstStyle/>
          <a:p>
            <a:fld id="{F0C6CE24-B5C1-40D7-BA1F-3F67FF40CECE}" type="slidenum">
              <a:rPr lang="en-US" smtClean="0"/>
              <a:t>‹#›</a:t>
            </a:fld>
            <a:endParaRPr lang="en-US"/>
          </a:p>
        </p:txBody>
      </p:sp>
    </p:spTree>
    <p:extLst>
      <p:ext uri="{BB962C8B-B14F-4D97-AF65-F5344CB8AC3E}">
        <p14:creationId xmlns:p14="http://schemas.microsoft.com/office/powerpoint/2010/main" val="567868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5D83-1325-FF43-E3B9-618B04CE3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942AB8-8830-1CA6-DFFC-76F2987E55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17E19-DB5F-A4E3-260D-FC4959E7978C}"/>
              </a:ext>
            </a:extLst>
          </p:cNvPr>
          <p:cNvSpPr>
            <a:spLocks noGrp="1"/>
          </p:cNvSpPr>
          <p:nvPr>
            <p:ph type="dt" sz="half" idx="10"/>
          </p:nvPr>
        </p:nvSpPr>
        <p:spPr/>
        <p:txBody>
          <a:bodyPr/>
          <a:lstStyle/>
          <a:p>
            <a:fld id="{BFF79D1A-66EC-4692-9407-A02C59C3623D}" type="datetimeFigureOut">
              <a:rPr lang="en-US" smtClean="0"/>
              <a:t>1/10/2024</a:t>
            </a:fld>
            <a:endParaRPr lang="en-US"/>
          </a:p>
        </p:txBody>
      </p:sp>
      <p:sp>
        <p:nvSpPr>
          <p:cNvPr id="5" name="Footer Placeholder 4">
            <a:extLst>
              <a:ext uri="{FF2B5EF4-FFF2-40B4-BE49-F238E27FC236}">
                <a16:creationId xmlns:a16="http://schemas.microsoft.com/office/drawing/2014/main" id="{4C8065BE-98D3-C01E-DC46-0267BE394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B86C7-086A-C7E7-2738-751F2667E33F}"/>
              </a:ext>
            </a:extLst>
          </p:cNvPr>
          <p:cNvSpPr>
            <a:spLocks noGrp="1"/>
          </p:cNvSpPr>
          <p:nvPr>
            <p:ph type="sldNum" sz="quarter" idx="12"/>
          </p:nvPr>
        </p:nvSpPr>
        <p:spPr/>
        <p:txBody>
          <a:bodyPr/>
          <a:lstStyle/>
          <a:p>
            <a:fld id="{F0C6CE24-B5C1-40D7-BA1F-3F67FF40CECE}" type="slidenum">
              <a:rPr lang="en-US" smtClean="0"/>
              <a:t>‹#›</a:t>
            </a:fld>
            <a:endParaRPr lang="en-US"/>
          </a:p>
        </p:txBody>
      </p:sp>
    </p:spTree>
    <p:extLst>
      <p:ext uri="{BB962C8B-B14F-4D97-AF65-F5344CB8AC3E}">
        <p14:creationId xmlns:p14="http://schemas.microsoft.com/office/powerpoint/2010/main" val="2811628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AA3F-015C-8BE5-0EAB-5E2258AEB756}"/>
              </a:ext>
            </a:extLst>
          </p:cNvPr>
          <p:cNvSpPr>
            <a:spLocks noGrp="1"/>
          </p:cNvSpPr>
          <p:nvPr>
            <p:ph type="title"/>
          </p:nvPr>
        </p:nvSpPr>
        <p:spPr>
          <a:xfrm>
            <a:off x="2065111" y="10668848"/>
            <a:ext cx="26105525" cy="17801211"/>
          </a:xfrm>
        </p:spPr>
        <p:txBody>
          <a:bodyPr anchor="b"/>
          <a:lstStyle>
            <a:lvl1pPr>
              <a:defRPr sz="14896"/>
            </a:lvl1pPr>
          </a:lstStyle>
          <a:p>
            <a:r>
              <a:rPr lang="en-US"/>
              <a:t>Click to edit Master title style</a:t>
            </a:r>
          </a:p>
        </p:txBody>
      </p:sp>
      <p:sp>
        <p:nvSpPr>
          <p:cNvPr id="3" name="Text Placeholder 2">
            <a:extLst>
              <a:ext uri="{FF2B5EF4-FFF2-40B4-BE49-F238E27FC236}">
                <a16:creationId xmlns:a16="http://schemas.microsoft.com/office/drawing/2014/main" id="{BDC24FA1-B8E4-AD9C-8291-3237686EA6F9}"/>
              </a:ext>
            </a:extLst>
          </p:cNvPr>
          <p:cNvSpPr>
            <a:spLocks noGrp="1"/>
          </p:cNvSpPr>
          <p:nvPr>
            <p:ph type="body" idx="1"/>
          </p:nvPr>
        </p:nvSpPr>
        <p:spPr>
          <a:xfrm>
            <a:off x="2065111" y="28638465"/>
            <a:ext cx="26105525" cy="9361236"/>
          </a:xfrm>
        </p:spPr>
        <p:txBody>
          <a:bodyPr/>
          <a:lstStyle>
            <a:lvl1pPr marL="0" indent="0">
              <a:buNone/>
              <a:defRPr sz="5958">
                <a:solidFill>
                  <a:schemeClr val="tx1">
                    <a:tint val="75000"/>
                  </a:schemeClr>
                </a:solidFill>
              </a:defRPr>
            </a:lvl1pPr>
            <a:lvl2pPr marL="1135045" indent="0">
              <a:buNone/>
              <a:defRPr sz="4965">
                <a:solidFill>
                  <a:schemeClr val="tx1">
                    <a:tint val="75000"/>
                  </a:schemeClr>
                </a:solidFill>
              </a:defRPr>
            </a:lvl2pPr>
            <a:lvl3pPr marL="2270089" indent="0">
              <a:buNone/>
              <a:defRPr sz="4469">
                <a:solidFill>
                  <a:schemeClr val="tx1">
                    <a:tint val="75000"/>
                  </a:schemeClr>
                </a:solidFill>
              </a:defRPr>
            </a:lvl3pPr>
            <a:lvl4pPr marL="3405134" indent="0">
              <a:buNone/>
              <a:defRPr sz="3972">
                <a:solidFill>
                  <a:schemeClr val="tx1">
                    <a:tint val="75000"/>
                  </a:schemeClr>
                </a:solidFill>
              </a:defRPr>
            </a:lvl4pPr>
            <a:lvl5pPr marL="4540179" indent="0">
              <a:buNone/>
              <a:defRPr sz="3972">
                <a:solidFill>
                  <a:schemeClr val="tx1">
                    <a:tint val="75000"/>
                  </a:schemeClr>
                </a:solidFill>
              </a:defRPr>
            </a:lvl5pPr>
            <a:lvl6pPr marL="5675224" indent="0">
              <a:buNone/>
              <a:defRPr sz="3972">
                <a:solidFill>
                  <a:schemeClr val="tx1">
                    <a:tint val="75000"/>
                  </a:schemeClr>
                </a:solidFill>
              </a:defRPr>
            </a:lvl6pPr>
            <a:lvl7pPr marL="6810268" indent="0">
              <a:buNone/>
              <a:defRPr sz="3972">
                <a:solidFill>
                  <a:schemeClr val="tx1">
                    <a:tint val="75000"/>
                  </a:schemeClr>
                </a:solidFill>
              </a:defRPr>
            </a:lvl7pPr>
            <a:lvl8pPr marL="7945313" indent="0">
              <a:buNone/>
              <a:defRPr sz="3972">
                <a:solidFill>
                  <a:schemeClr val="tx1">
                    <a:tint val="75000"/>
                  </a:schemeClr>
                </a:solidFill>
              </a:defRPr>
            </a:lvl8pPr>
            <a:lvl9pPr marL="9080358" indent="0">
              <a:buNone/>
              <a:defRPr sz="397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B41774-DF54-D544-F5CC-331A7A39B5D0}"/>
              </a:ext>
            </a:extLst>
          </p:cNvPr>
          <p:cNvSpPr>
            <a:spLocks noGrp="1"/>
          </p:cNvSpPr>
          <p:nvPr>
            <p:ph type="dt" sz="half" idx="10"/>
          </p:nvPr>
        </p:nvSpPr>
        <p:spPr/>
        <p:txBody>
          <a:bodyPr/>
          <a:lstStyle/>
          <a:p>
            <a:fld id="{BFF79D1A-66EC-4692-9407-A02C59C3623D}" type="datetimeFigureOut">
              <a:rPr lang="en-US" smtClean="0"/>
              <a:t>1/10/2024</a:t>
            </a:fld>
            <a:endParaRPr lang="en-US"/>
          </a:p>
        </p:txBody>
      </p:sp>
      <p:sp>
        <p:nvSpPr>
          <p:cNvPr id="5" name="Footer Placeholder 4">
            <a:extLst>
              <a:ext uri="{FF2B5EF4-FFF2-40B4-BE49-F238E27FC236}">
                <a16:creationId xmlns:a16="http://schemas.microsoft.com/office/drawing/2014/main" id="{501E17C9-F1CE-2850-ACFD-3FAE3B060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5607B-281C-9FB4-8065-887C9F7341A9}"/>
              </a:ext>
            </a:extLst>
          </p:cNvPr>
          <p:cNvSpPr>
            <a:spLocks noGrp="1"/>
          </p:cNvSpPr>
          <p:nvPr>
            <p:ph type="sldNum" sz="quarter" idx="12"/>
          </p:nvPr>
        </p:nvSpPr>
        <p:spPr/>
        <p:txBody>
          <a:bodyPr/>
          <a:lstStyle/>
          <a:p>
            <a:fld id="{F0C6CE24-B5C1-40D7-BA1F-3F67FF40CECE}" type="slidenum">
              <a:rPr lang="en-US" smtClean="0"/>
              <a:t>‹#›</a:t>
            </a:fld>
            <a:endParaRPr lang="en-US"/>
          </a:p>
        </p:txBody>
      </p:sp>
    </p:spTree>
    <p:extLst>
      <p:ext uri="{BB962C8B-B14F-4D97-AF65-F5344CB8AC3E}">
        <p14:creationId xmlns:p14="http://schemas.microsoft.com/office/powerpoint/2010/main" val="894612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B5A2-2B97-5B7C-E70D-D6ED368D65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29C97E-E866-1C89-594E-4679A68637CB}"/>
              </a:ext>
            </a:extLst>
          </p:cNvPr>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E21277-2920-575D-A1E3-7E766AD33A86}"/>
              </a:ext>
            </a:extLst>
          </p:cNvPr>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8C7686-DBD0-9EEE-C542-3C1C2635284C}"/>
              </a:ext>
            </a:extLst>
          </p:cNvPr>
          <p:cNvSpPr>
            <a:spLocks noGrp="1"/>
          </p:cNvSpPr>
          <p:nvPr>
            <p:ph type="dt" sz="half" idx="10"/>
          </p:nvPr>
        </p:nvSpPr>
        <p:spPr/>
        <p:txBody>
          <a:bodyPr/>
          <a:lstStyle/>
          <a:p>
            <a:fld id="{BFF79D1A-66EC-4692-9407-A02C59C3623D}" type="datetimeFigureOut">
              <a:rPr lang="en-US" smtClean="0"/>
              <a:t>1/10/2024</a:t>
            </a:fld>
            <a:endParaRPr lang="en-US"/>
          </a:p>
        </p:txBody>
      </p:sp>
      <p:sp>
        <p:nvSpPr>
          <p:cNvPr id="6" name="Footer Placeholder 5">
            <a:extLst>
              <a:ext uri="{FF2B5EF4-FFF2-40B4-BE49-F238E27FC236}">
                <a16:creationId xmlns:a16="http://schemas.microsoft.com/office/drawing/2014/main" id="{D512FA8B-9A4E-FC08-E216-12B7B5CE0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195B0-0BD3-1D1D-20FF-0FC8C52252AA}"/>
              </a:ext>
            </a:extLst>
          </p:cNvPr>
          <p:cNvSpPr>
            <a:spLocks noGrp="1"/>
          </p:cNvSpPr>
          <p:nvPr>
            <p:ph type="sldNum" sz="quarter" idx="12"/>
          </p:nvPr>
        </p:nvSpPr>
        <p:spPr/>
        <p:txBody>
          <a:bodyPr/>
          <a:lstStyle/>
          <a:p>
            <a:fld id="{F0C6CE24-B5C1-40D7-BA1F-3F67FF40CECE}" type="slidenum">
              <a:rPr lang="en-US" smtClean="0"/>
              <a:t>‹#›</a:t>
            </a:fld>
            <a:endParaRPr lang="en-US"/>
          </a:p>
        </p:txBody>
      </p:sp>
    </p:spTree>
    <p:extLst>
      <p:ext uri="{BB962C8B-B14F-4D97-AF65-F5344CB8AC3E}">
        <p14:creationId xmlns:p14="http://schemas.microsoft.com/office/powerpoint/2010/main" val="83786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F56D4-5C5B-374B-A275-157A76797279}"/>
              </a:ext>
            </a:extLst>
          </p:cNvPr>
          <p:cNvSpPr>
            <a:spLocks noGrp="1"/>
          </p:cNvSpPr>
          <p:nvPr>
            <p:ph type="title"/>
          </p:nvPr>
        </p:nvSpPr>
        <p:spPr>
          <a:xfrm>
            <a:off x="2084817" y="2278400"/>
            <a:ext cx="26105525" cy="82715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90E4A9-EDEC-A8F5-9E4A-C1931B409D53}"/>
              </a:ext>
            </a:extLst>
          </p:cNvPr>
          <p:cNvSpPr>
            <a:spLocks noGrp="1"/>
          </p:cNvSpPr>
          <p:nvPr>
            <p:ph type="body" idx="1"/>
          </p:nvPr>
        </p:nvSpPr>
        <p:spPr>
          <a:xfrm>
            <a:off x="2084819" y="10490535"/>
            <a:ext cx="12804475" cy="5141249"/>
          </a:xfrm>
        </p:spPr>
        <p:txBody>
          <a:bodyPr anchor="b"/>
          <a:lstStyle>
            <a:lvl1pPr marL="0" indent="0">
              <a:buNone/>
              <a:defRPr sz="5958" b="1"/>
            </a:lvl1pPr>
            <a:lvl2pPr marL="1135045" indent="0">
              <a:buNone/>
              <a:defRPr sz="4965" b="1"/>
            </a:lvl2pPr>
            <a:lvl3pPr marL="2270089" indent="0">
              <a:buNone/>
              <a:defRPr sz="4469" b="1"/>
            </a:lvl3pPr>
            <a:lvl4pPr marL="3405134" indent="0">
              <a:buNone/>
              <a:defRPr sz="3972" b="1"/>
            </a:lvl4pPr>
            <a:lvl5pPr marL="4540179" indent="0">
              <a:buNone/>
              <a:defRPr sz="3972" b="1"/>
            </a:lvl5pPr>
            <a:lvl6pPr marL="5675224" indent="0">
              <a:buNone/>
              <a:defRPr sz="3972" b="1"/>
            </a:lvl6pPr>
            <a:lvl7pPr marL="6810268" indent="0">
              <a:buNone/>
              <a:defRPr sz="3972" b="1"/>
            </a:lvl7pPr>
            <a:lvl8pPr marL="7945313" indent="0">
              <a:buNone/>
              <a:defRPr sz="3972" b="1"/>
            </a:lvl8pPr>
            <a:lvl9pPr marL="9080358" indent="0">
              <a:buNone/>
              <a:defRPr sz="3972" b="1"/>
            </a:lvl9pPr>
          </a:lstStyle>
          <a:p>
            <a:pPr lvl="0"/>
            <a:r>
              <a:rPr lang="en-US"/>
              <a:t>Click to edit Master text styles</a:t>
            </a:r>
          </a:p>
        </p:txBody>
      </p:sp>
      <p:sp>
        <p:nvSpPr>
          <p:cNvPr id="4" name="Content Placeholder 3">
            <a:extLst>
              <a:ext uri="{FF2B5EF4-FFF2-40B4-BE49-F238E27FC236}">
                <a16:creationId xmlns:a16="http://schemas.microsoft.com/office/drawing/2014/main" id="{BB19447E-F2C1-9F9F-73EC-62FBED49EC8F}"/>
              </a:ext>
            </a:extLst>
          </p:cNvPr>
          <p:cNvSpPr>
            <a:spLocks noGrp="1"/>
          </p:cNvSpPr>
          <p:nvPr>
            <p:ph sz="half" idx="2"/>
          </p:nvPr>
        </p:nvSpPr>
        <p:spPr>
          <a:xfrm>
            <a:off x="2084819" y="15631784"/>
            <a:ext cx="12804475"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6EEDC0-AF5B-CAB7-697C-4A0DA5603FF9}"/>
              </a:ext>
            </a:extLst>
          </p:cNvPr>
          <p:cNvSpPr>
            <a:spLocks noGrp="1"/>
          </p:cNvSpPr>
          <p:nvPr>
            <p:ph type="body" sz="quarter" idx="3"/>
          </p:nvPr>
        </p:nvSpPr>
        <p:spPr>
          <a:xfrm>
            <a:off x="15322808" y="10490535"/>
            <a:ext cx="12867534" cy="5141249"/>
          </a:xfrm>
        </p:spPr>
        <p:txBody>
          <a:bodyPr anchor="b"/>
          <a:lstStyle>
            <a:lvl1pPr marL="0" indent="0">
              <a:buNone/>
              <a:defRPr sz="5958" b="1"/>
            </a:lvl1pPr>
            <a:lvl2pPr marL="1135045" indent="0">
              <a:buNone/>
              <a:defRPr sz="4965" b="1"/>
            </a:lvl2pPr>
            <a:lvl3pPr marL="2270089" indent="0">
              <a:buNone/>
              <a:defRPr sz="4469" b="1"/>
            </a:lvl3pPr>
            <a:lvl4pPr marL="3405134" indent="0">
              <a:buNone/>
              <a:defRPr sz="3972" b="1"/>
            </a:lvl4pPr>
            <a:lvl5pPr marL="4540179" indent="0">
              <a:buNone/>
              <a:defRPr sz="3972" b="1"/>
            </a:lvl5pPr>
            <a:lvl6pPr marL="5675224" indent="0">
              <a:buNone/>
              <a:defRPr sz="3972" b="1"/>
            </a:lvl6pPr>
            <a:lvl7pPr marL="6810268" indent="0">
              <a:buNone/>
              <a:defRPr sz="3972" b="1"/>
            </a:lvl7pPr>
            <a:lvl8pPr marL="7945313" indent="0">
              <a:buNone/>
              <a:defRPr sz="3972" b="1"/>
            </a:lvl8pPr>
            <a:lvl9pPr marL="9080358" indent="0">
              <a:buNone/>
              <a:defRPr sz="3972" b="1"/>
            </a:lvl9pPr>
          </a:lstStyle>
          <a:p>
            <a:pPr lvl="0"/>
            <a:r>
              <a:rPr lang="en-US"/>
              <a:t>Click to edit Master text styles</a:t>
            </a:r>
          </a:p>
        </p:txBody>
      </p:sp>
      <p:sp>
        <p:nvSpPr>
          <p:cNvPr id="6" name="Content Placeholder 5">
            <a:extLst>
              <a:ext uri="{FF2B5EF4-FFF2-40B4-BE49-F238E27FC236}">
                <a16:creationId xmlns:a16="http://schemas.microsoft.com/office/drawing/2014/main" id="{73FCC7DC-6966-311E-7641-2DAF2B957A78}"/>
              </a:ext>
            </a:extLst>
          </p:cNvPr>
          <p:cNvSpPr>
            <a:spLocks noGrp="1"/>
          </p:cNvSpPr>
          <p:nvPr>
            <p:ph sz="quarter" idx="4"/>
          </p:nvPr>
        </p:nvSpPr>
        <p:spPr>
          <a:xfrm>
            <a:off x="15322808"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20D51A-E6F1-F1C4-8EAE-E55873C9E04A}"/>
              </a:ext>
            </a:extLst>
          </p:cNvPr>
          <p:cNvSpPr>
            <a:spLocks noGrp="1"/>
          </p:cNvSpPr>
          <p:nvPr>
            <p:ph type="dt" sz="half" idx="10"/>
          </p:nvPr>
        </p:nvSpPr>
        <p:spPr/>
        <p:txBody>
          <a:bodyPr/>
          <a:lstStyle/>
          <a:p>
            <a:fld id="{BFF79D1A-66EC-4692-9407-A02C59C3623D}" type="datetimeFigureOut">
              <a:rPr lang="en-US" smtClean="0"/>
              <a:t>1/10/2024</a:t>
            </a:fld>
            <a:endParaRPr lang="en-US"/>
          </a:p>
        </p:txBody>
      </p:sp>
      <p:sp>
        <p:nvSpPr>
          <p:cNvPr id="8" name="Footer Placeholder 7">
            <a:extLst>
              <a:ext uri="{FF2B5EF4-FFF2-40B4-BE49-F238E27FC236}">
                <a16:creationId xmlns:a16="http://schemas.microsoft.com/office/drawing/2014/main" id="{EFFBBE9D-4444-0997-7E11-110FB562D6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752FAD-CC20-EECB-8FD8-141C5BA136C2}"/>
              </a:ext>
            </a:extLst>
          </p:cNvPr>
          <p:cNvSpPr>
            <a:spLocks noGrp="1"/>
          </p:cNvSpPr>
          <p:nvPr>
            <p:ph type="sldNum" sz="quarter" idx="12"/>
          </p:nvPr>
        </p:nvSpPr>
        <p:spPr/>
        <p:txBody>
          <a:bodyPr/>
          <a:lstStyle/>
          <a:p>
            <a:fld id="{F0C6CE24-B5C1-40D7-BA1F-3F67FF40CECE}" type="slidenum">
              <a:rPr lang="en-US" smtClean="0"/>
              <a:t>‹#›</a:t>
            </a:fld>
            <a:endParaRPr lang="en-US"/>
          </a:p>
        </p:txBody>
      </p:sp>
    </p:spTree>
    <p:extLst>
      <p:ext uri="{BB962C8B-B14F-4D97-AF65-F5344CB8AC3E}">
        <p14:creationId xmlns:p14="http://schemas.microsoft.com/office/powerpoint/2010/main" val="342221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FA56-A22A-CBC0-6077-A9B9180081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4F3125-8D32-3BE2-4001-EFDA2B06FDA8}"/>
              </a:ext>
            </a:extLst>
          </p:cNvPr>
          <p:cNvSpPr>
            <a:spLocks noGrp="1"/>
          </p:cNvSpPr>
          <p:nvPr>
            <p:ph type="dt" sz="half" idx="10"/>
          </p:nvPr>
        </p:nvSpPr>
        <p:spPr/>
        <p:txBody>
          <a:bodyPr/>
          <a:lstStyle/>
          <a:p>
            <a:fld id="{BFF79D1A-66EC-4692-9407-A02C59C3623D}" type="datetimeFigureOut">
              <a:rPr lang="en-US" smtClean="0"/>
              <a:t>1/10/2024</a:t>
            </a:fld>
            <a:endParaRPr lang="en-US"/>
          </a:p>
        </p:txBody>
      </p:sp>
      <p:sp>
        <p:nvSpPr>
          <p:cNvPr id="4" name="Footer Placeholder 3">
            <a:extLst>
              <a:ext uri="{FF2B5EF4-FFF2-40B4-BE49-F238E27FC236}">
                <a16:creationId xmlns:a16="http://schemas.microsoft.com/office/drawing/2014/main" id="{F9F70A2F-1D4B-4669-92FD-14C31AC1FA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9287D9-C323-C79C-663D-169FDA2010DB}"/>
              </a:ext>
            </a:extLst>
          </p:cNvPr>
          <p:cNvSpPr>
            <a:spLocks noGrp="1"/>
          </p:cNvSpPr>
          <p:nvPr>
            <p:ph type="sldNum" sz="quarter" idx="12"/>
          </p:nvPr>
        </p:nvSpPr>
        <p:spPr/>
        <p:txBody>
          <a:bodyPr/>
          <a:lstStyle/>
          <a:p>
            <a:fld id="{F0C6CE24-B5C1-40D7-BA1F-3F67FF40CECE}" type="slidenum">
              <a:rPr lang="en-US" smtClean="0"/>
              <a:t>‹#›</a:t>
            </a:fld>
            <a:endParaRPr lang="en-US"/>
          </a:p>
        </p:txBody>
      </p:sp>
    </p:spTree>
    <p:extLst>
      <p:ext uri="{BB962C8B-B14F-4D97-AF65-F5344CB8AC3E}">
        <p14:creationId xmlns:p14="http://schemas.microsoft.com/office/powerpoint/2010/main" val="872167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2943DC-C238-C983-CC1B-E8BC98C47629}"/>
              </a:ext>
            </a:extLst>
          </p:cNvPr>
          <p:cNvSpPr>
            <a:spLocks noGrp="1"/>
          </p:cNvSpPr>
          <p:nvPr>
            <p:ph type="dt" sz="half" idx="10"/>
          </p:nvPr>
        </p:nvSpPr>
        <p:spPr/>
        <p:txBody>
          <a:bodyPr/>
          <a:lstStyle/>
          <a:p>
            <a:fld id="{BFF79D1A-66EC-4692-9407-A02C59C3623D}" type="datetimeFigureOut">
              <a:rPr lang="en-US" smtClean="0"/>
              <a:t>1/10/2024</a:t>
            </a:fld>
            <a:endParaRPr lang="en-US"/>
          </a:p>
        </p:txBody>
      </p:sp>
      <p:sp>
        <p:nvSpPr>
          <p:cNvPr id="3" name="Footer Placeholder 2">
            <a:extLst>
              <a:ext uri="{FF2B5EF4-FFF2-40B4-BE49-F238E27FC236}">
                <a16:creationId xmlns:a16="http://schemas.microsoft.com/office/drawing/2014/main" id="{46CB969A-396A-EAAD-A139-C879367EE0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F5314E-CF23-CA99-4B75-22D6C7813370}"/>
              </a:ext>
            </a:extLst>
          </p:cNvPr>
          <p:cNvSpPr>
            <a:spLocks noGrp="1"/>
          </p:cNvSpPr>
          <p:nvPr>
            <p:ph type="sldNum" sz="quarter" idx="12"/>
          </p:nvPr>
        </p:nvSpPr>
        <p:spPr/>
        <p:txBody>
          <a:bodyPr/>
          <a:lstStyle/>
          <a:p>
            <a:fld id="{F0C6CE24-B5C1-40D7-BA1F-3F67FF40CECE}" type="slidenum">
              <a:rPr lang="en-US" smtClean="0"/>
              <a:t>‹#›</a:t>
            </a:fld>
            <a:endParaRPr lang="en-US"/>
          </a:p>
        </p:txBody>
      </p:sp>
    </p:spTree>
    <p:extLst>
      <p:ext uri="{BB962C8B-B14F-4D97-AF65-F5344CB8AC3E}">
        <p14:creationId xmlns:p14="http://schemas.microsoft.com/office/powerpoint/2010/main" val="255243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419A-6811-4F59-DB53-A85E501C0DF6}"/>
              </a:ext>
            </a:extLst>
          </p:cNvPr>
          <p:cNvSpPr>
            <a:spLocks noGrp="1"/>
          </p:cNvSpPr>
          <p:nvPr>
            <p:ph type="title"/>
          </p:nvPr>
        </p:nvSpPr>
        <p:spPr>
          <a:xfrm>
            <a:off x="2084819" y="2852949"/>
            <a:ext cx="9761983" cy="9985322"/>
          </a:xfrm>
        </p:spPr>
        <p:txBody>
          <a:bodyPr anchor="b"/>
          <a:lstStyle>
            <a:lvl1pPr>
              <a:defRPr sz="7944"/>
            </a:lvl1pPr>
          </a:lstStyle>
          <a:p>
            <a:r>
              <a:rPr lang="en-US"/>
              <a:t>Click to edit Master title style</a:t>
            </a:r>
          </a:p>
        </p:txBody>
      </p:sp>
      <p:sp>
        <p:nvSpPr>
          <p:cNvPr id="3" name="Content Placeholder 2">
            <a:extLst>
              <a:ext uri="{FF2B5EF4-FFF2-40B4-BE49-F238E27FC236}">
                <a16:creationId xmlns:a16="http://schemas.microsoft.com/office/drawing/2014/main" id="{AAB4E1F5-A0E5-AD51-3832-487DDB6E0B01}"/>
              </a:ext>
            </a:extLst>
          </p:cNvPr>
          <p:cNvSpPr>
            <a:spLocks noGrp="1"/>
          </p:cNvSpPr>
          <p:nvPr>
            <p:ph idx="1"/>
          </p:nvPr>
        </p:nvSpPr>
        <p:spPr>
          <a:xfrm>
            <a:off x="12867534" y="6161581"/>
            <a:ext cx="15322808" cy="30411646"/>
          </a:xfrm>
        </p:spPr>
        <p:txBody>
          <a:bodyPr/>
          <a:lstStyle>
            <a:lvl1pPr>
              <a:defRPr sz="7944"/>
            </a:lvl1pPr>
            <a:lvl2pPr>
              <a:defRPr sz="6951"/>
            </a:lvl2pPr>
            <a:lvl3pPr>
              <a:defRPr sz="5958"/>
            </a:lvl3pPr>
            <a:lvl4pPr>
              <a:defRPr sz="4965"/>
            </a:lvl4pPr>
            <a:lvl5pPr>
              <a:defRPr sz="4965"/>
            </a:lvl5pPr>
            <a:lvl6pPr>
              <a:defRPr sz="4965"/>
            </a:lvl6pPr>
            <a:lvl7pPr>
              <a:defRPr sz="4965"/>
            </a:lvl7pPr>
            <a:lvl8pPr>
              <a:defRPr sz="4965"/>
            </a:lvl8pPr>
            <a:lvl9pPr>
              <a:defRPr sz="49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C15D0F-65D5-2E5F-E2E7-CED7BC520F28}"/>
              </a:ext>
            </a:extLst>
          </p:cNvPr>
          <p:cNvSpPr>
            <a:spLocks noGrp="1"/>
          </p:cNvSpPr>
          <p:nvPr>
            <p:ph type="body" sz="half" idx="2"/>
          </p:nvPr>
        </p:nvSpPr>
        <p:spPr>
          <a:xfrm>
            <a:off x="2084819" y="12838271"/>
            <a:ext cx="9761983" cy="23784486"/>
          </a:xfrm>
        </p:spPr>
        <p:txBody>
          <a:bodyPr/>
          <a:lstStyle>
            <a:lvl1pPr marL="0" indent="0">
              <a:buNone/>
              <a:defRPr sz="3972"/>
            </a:lvl1pPr>
            <a:lvl2pPr marL="1135045" indent="0">
              <a:buNone/>
              <a:defRPr sz="3476"/>
            </a:lvl2pPr>
            <a:lvl3pPr marL="2270089" indent="0">
              <a:buNone/>
              <a:defRPr sz="2979"/>
            </a:lvl3pPr>
            <a:lvl4pPr marL="3405134" indent="0">
              <a:buNone/>
              <a:defRPr sz="2483"/>
            </a:lvl4pPr>
            <a:lvl5pPr marL="4540179" indent="0">
              <a:buNone/>
              <a:defRPr sz="2483"/>
            </a:lvl5pPr>
            <a:lvl6pPr marL="5675224" indent="0">
              <a:buNone/>
              <a:defRPr sz="2483"/>
            </a:lvl6pPr>
            <a:lvl7pPr marL="6810268" indent="0">
              <a:buNone/>
              <a:defRPr sz="2483"/>
            </a:lvl7pPr>
            <a:lvl8pPr marL="7945313" indent="0">
              <a:buNone/>
              <a:defRPr sz="2483"/>
            </a:lvl8pPr>
            <a:lvl9pPr marL="9080358"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26720FE0-7E35-FD36-5666-5CFEFEB39CDE}"/>
              </a:ext>
            </a:extLst>
          </p:cNvPr>
          <p:cNvSpPr>
            <a:spLocks noGrp="1"/>
          </p:cNvSpPr>
          <p:nvPr>
            <p:ph type="dt" sz="half" idx="10"/>
          </p:nvPr>
        </p:nvSpPr>
        <p:spPr/>
        <p:txBody>
          <a:bodyPr/>
          <a:lstStyle/>
          <a:p>
            <a:fld id="{BFF79D1A-66EC-4692-9407-A02C59C3623D}" type="datetimeFigureOut">
              <a:rPr lang="en-US" smtClean="0"/>
              <a:t>1/10/2024</a:t>
            </a:fld>
            <a:endParaRPr lang="en-US"/>
          </a:p>
        </p:txBody>
      </p:sp>
      <p:sp>
        <p:nvSpPr>
          <p:cNvPr id="6" name="Footer Placeholder 5">
            <a:extLst>
              <a:ext uri="{FF2B5EF4-FFF2-40B4-BE49-F238E27FC236}">
                <a16:creationId xmlns:a16="http://schemas.microsoft.com/office/drawing/2014/main" id="{132BB5B2-4ECA-423A-09C4-F304E7299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ABCE7-D027-B964-FA13-FEDD690B86DA}"/>
              </a:ext>
            </a:extLst>
          </p:cNvPr>
          <p:cNvSpPr>
            <a:spLocks noGrp="1"/>
          </p:cNvSpPr>
          <p:nvPr>
            <p:ph type="sldNum" sz="quarter" idx="12"/>
          </p:nvPr>
        </p:nvSpPr>
        <p:spPr/>
        <p:txBody>
          <a:bodyPr/>
          <a:lstStyle/>
          <a:p>
            <a:fld id="{F0C6CE24-B5C1-40D7-BA1F-3F67FF40CECE}" type="slidenum">
              <a:rPr lang="en-US" smtClean="0"/>
              <a:t>‹#›</a:t>
            </a:fld>
            <a:endParaRPr lang="en-US"/>
          </a:p>
        </p:txBody>
      </p:sp>
    </p:spTree>
    <p:extLst>
      <p:ext uri="{BB962C8B-B14F-4D97-AF65-F5344CB8AC3E}">
        <p14:creationId xmlns:p14="http://schemas.microsoft.com/office/powerpoint/2010/main" val="332744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06DF-94FD-DB12-7212-39EE2123597D}"/>
              </a:ext>
            </a:extLst>
          </p:cNvPr>
          <p:cNvSpPr>
            <a:spLocks noGrp="1"/>
          </p:cNvSpPr>
          <p:nvPr>
            <p:ph type="title"/>
          </p:nvPr>
        </p:nvSpPr>
        <p:spPr>
          <a:xfrm>
            <a:off x="2084819" y="2852949"/>
            <a:ext cx="9761983" cy="9985322"/>
          </a:xfrm>
        </p:spPr>
        <p:txBody>
          <a:bodyPr anchor="b"/>
          <a:lstStyle>
            <a:lvl1pPr>
              <a:defRPr sz="7944"/>
            </a:lvl1pPr>
          </a:lstStyle>
          <a:p>
            <a:r>
              <a:rPr lang="en-US"/>
              <a:t>Click to edit Master title style</a:t>
            </a:r>
          </a:p>
        </p:txBody>
      </p:sp>
      <p:sp>
        <p:nvSpPr>
          <p:cNvPr id="3" name="Picture Placeholder 2">
            <a:extLst>
              <a:ext uri="{FF2B5EF4-FFF2-40B4-BE49-F238E27FC236}">
                <a16:creationId xmlns:a16="http://schemas.microsoft.com/office/drawing/2014/main" id="{9059466C-2488-AAF5-58E3-DBCD509B4A8D}"/>
              </a:ext>
            </a:extLst>
          </p:cNvPr>
          <p:cNvSpPr>
            <a:spLocks noGrp="1"/>
          </p:cNvSpPr>
          <p:nvPr>
            <p:ph type="pic" idx="1"/>
          </p:nvPr>
        </p:nvSpPr>
        <p:spPr>
          <a:xfrm>
            <a:off x="12867534" y="6161581"/>
            <a:ext cx="15322808" cy="30411646"/>
          </a:xfrm>
        </p:spPr>
        <p:txBody>
          <a:bodyPr/>
          <a:lstStyle>
            <a:lvl1pPr marL="0" indent="0">
              <a:buNone/>
              <a:defRPr sz="7944"/>
            </a:lvl1pPr>
            <a:lvl2pPr marL="1135045" indent="0">
              <a:buNone/>
              <a:defRPr sz="6951"/>
            </a:lvl2pPr>
            <a:lvl3pPr marL="2270089" indent="0">
              <a:buNone/>
              <a:defRPr sz="5958"/>
            </a:lvl3pPr>
            <a:lvl4pPr marL="3405134" indent="0">
              <a:buNone/>
              <a:defRPr sz="4965"/>
            </a:lvl4pPr>
            <a:lvl5pPr marL="4540179" indent="0">
              <a:buNone/>
              <a:defRPr sz="4965"/>
            </a:lvl5pPr>
            <a:lvl6pPr marL="5675224" indent="0">
              <a:buNone/>
              <a:defRPr sz="4965"/>
            </a:lvl6pPr>
            <a:lvl7pPr marL="6810268" indent="0">
              <a:buNone/>
              <a:defRPr sz="4965"/>
            </a:lvl7pPr>
            <a:lvl8pPr marL="7945313" indent="0">
              <a:buNone/>
              <a:defRPr sz="4965"/>
            </a:lvl8pPr>
            <a:lvl9pPr marL="9080358" indent="0">
              <a:buNone/>
              <a:defRPr sz="4965"/>
            </a:lvl9pPr>
          </a:lstStyle>
          <a:p>
            <a:endParaRPr lang="en-US"/>
          </a:p>
        </p:txBody>
      </p:sp>
      <p:sp>
        <p:nvSpPr>
          <p:cNvPr id="4" name="Text Placeholder 3">
            <a:extLst>
              <a:ext uri="{FF2B5EF4-FFF2-40B4-BE49-F238E27FC236}">
                <a16:creationId xmlns:a16="http://schemas.microsoft.com/office/drawing/2014/main" id="{E84CD49F-3E0C-7409-8828-1C2F38D1B23E}"/>
              </a:ext>
            </a:extLst>
          </p:cNvPr>
          <p:cNvSpPr>
            <a:spLocks noGrp="1"/>
          </p:cNvSpPr>
          <p:nvPr>
            <p:ph type="body" sz="half" idx="2"/>
          </p:nvPr>
        </p:nvSpPr>
        <p:spPr>
          <a:xfrm>
            <a:off x="2084819" y="12838271"/>
            <a:ext cx="9761983" cy="23784486"/>
          </a:xfrm>
        </p:spPr>
        <p:txBody>
          <a:bodyPr/>
          <a:lstStyle>
            <a:lvl1pPr marL="0" indent="0">
              <a:buNone/>
              <a:defRPr sz="3972"/>
            </a:lvl1pPr>
            <a:lvl2pPr marL="1135045" indent="0">
              <a:buNone/>
              <a:defRPr sz="3476"/>
            </a:lvl2pPr>
            <a:lvl3pPr marL="2270089" indent="0">
              <a:buNone/>
              <a:defRPr sz="2979"/>
            </a:lvl3pPr>
            <a:lvl4pPr marL="3405134" indent="0">
              <a:buNone/>
              <a:defRPr sz="2483"/>
            </a:lvl4pPr>
            <a:lvl5pPr marL="4540179" indent="0">
              <a:buNone/>
              <a:defRPr sz="2483"/>
            </a:lvl5pPr>
            <a:lvl6pPr marL="5675224" indent="0">
              <a:buNone/>
              <a:defRPr sz="2483"/>
            </a:lvl6pPr>
            <a:lvl7pPr marL="6810268" indent="0">
              <a:buNone/>
              <a:defRPr sz="2483"/>
            </a:lvl7pPr>
            <a:lvl8pPr marL="7945313" indent="0">
              <a:buNone/>
              <a:defRPr sz="2483"/>
            </a:lvl8pPr>
            <a:lvl9pPr marL="9080358"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BC3B380A-3063-0643-819C-EB7568112F47}"/>
              </a:ext>
            </a:extLst>
          </p:cNvPr>
          <p:cNvSpPr>
            <a:spLocks noGrp="1"/>
          </p:cNvSpPr>
          <p:nvPr>
            <p:ph type="dt" sz="half" idx="10"/>
          </p:nvPr>
        </p:nvSpPr>
        <p:spPr/>
        <p:txBody>
          <a:bodyPr/>
          <a:lstStyle/>
          <a:p>
            <a:fld id="{BFF79D1A-66EC-4692-9407-A02C59C3623D}" type="datetimeFigureOut">
              <a:rPr lang="en-US" smtClean="0"/>
              <a:t>1/10/2024</a:t>
            </a:fld>
            <a:endParaRPr lang="en-US"/>
          </a:p>
        </p:txBody>
      </p:sp>
      <p:sp>
        <p:nvSpPr>
          <p:cNvPr id="6" name="Footer Placeholder 5">
            <a:extLst>
              <a:ext uri="{FF2B5EF4-FFF2-40B4-BE49-F238E27FC236}">
                <a16:creationId xmlns:a16="http://schemas.microsoft.com/office/drawing/2014/main" id="{520F8DDC-6238-616A-416A-3CD7CC997C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B261A-8E52-707B-8A62-2F778BF00ACE}"/>
              </a:ext>
            </a:extLst>
          </p:cNvPr>
          <p:cNvSpPr>
            <a:spLocks noGrp="1"/>
          </p:cNvSpPr>
          <p:nvPr>
            <p:ph type="sldNum" sz="quarter" idx="12"/>
          </p:nvPr>
        </p:nvSpPr>
        <p:spPr/>
        <p:txBody>
          <a:bodyPr/>
          <a:lstStyle/>
          <a:p>
            <a:fld id="{F0C6CE24-B5C1-40D7-BA1F-3F67FF40CECE}" type="slidenum">
              <a:rPr lang="en-US" smtClean="0"/>
              <a:t>‹#›</a:t>
            </a:fld>
            <a:endParaRPr lang="en-US"/>
          </a:p>
        </p:txBody>
      </p:sp>
    </p:spTree>
    <p:extLst>
      <p:ext uri="{BB962C8B-B14F-4D97-AF65-F5344CB8AC3E}">
        <p14:creationId xmlns:p14="http://schemas.microsoft.com/office/powerpoint/2010/main" val="177384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13A512-2695-623B-134D-D3999576E552}"/>
              </a:ext>
            </a:extLst>
          </p:cNvPr>
          <p:cNvSpPr>
            <a:spLocks noGrp="1"/>
          </p:cNvSpPr>
          <p:nvPr>
            <p:ph type="title"/>
          </p:nvPr>
        </p:nvSpPr>
        <p:spPr>
          <a:xfrm>
            <a:off x="2080875" y="2278400"/>
            <a:ext cx="26105525" cy="82715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C9D3A2-AFB1-78FD-D1D9-6F58063DD856}"/>
              </a:ext>
            </a:extLst>
          </p:cNvPr>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5A415-445F-CE66-45ED-28D7434A3518}"/>
              </a:ext>
            </a:extLst>
          </p:cNvPr>
          <p:cNvSpPr>
            <a:spLocks noGrp="1"/>
          </p:cNvSpPr>
          <p:nvPr>
            <p:ph type="dt" sz="half" idx="2"/>
          </p:nvPr>
        </p:nvSpPr>
        <p:spPr>
          <a:xfrm>
            <a:off x="2080875" y="39663922"/>
            <a:ext cx="6810137" cy="2278397"/>
          </a:xfrm>
          <a:prstGeom prst="rect">
            <a:avLst/>
          </a:prstGeom>
        </p:spPr>
        <p:txBody>
          <a:bodyPr vert="horz" lIns="91440" tIns="45720" rIns="91440" bIns="45720" rtlCol="0" anchor="ctr"/>
          <a:lstStyle>
            <a:lvl1pPr algn="l">
              <a:defRPr sz="2979">
                <a:solidFill>
                  <a:schemeClr val="tx1">
                    <a:tint val="75000"/>
                  </a:schemeClr>
                </a:solidFill>
              </a:defRPr>
            </a:lvl1pPr>
          </a:lstStyle>
          <a:p>
            <a:fld id="{BFF79D1A-66EC-4692-9407-A02C59C3623D}" type="datetimeFigureOut">
              <a:rPr lang="en-US" smtClean="0"/>
              <a:t>1/10/2024</a:t>
            </a:fld>
            <a:endParaRPr lang="en-US"/>
          </a:p>
        </p:txBody>
      </p:sp>
      <p:sp>
        <p:nvSpPr>
          <p:cNvPr id="5" name="Footer Placeholder 4">
            <a:extLst>
              <a:ext uri="{FF2B5EF4-FFF2-40B4-BE49-F238E27FC236}">
                <a16:creationId xmlns:a16="http://schemas.microsoft.com/office/drawing/2014/main" id="{986838E2-50E3-1F32-2B60-9DC1FD2A2379}"/>
              </a:ext>
            </a:extLst>
          </p:cNvPr>
          <p:cNvSpPr>
            <a:spLocks noGrp="1"/>
          </p:cNvSpPr>
          <p:nvPr>
            <p:ph type="ftr" sz="quarter" idx="3"/>
          </p:nvPr>
        </p:nvSpPr>
        <p:spPr>
          <a:xfrm>
            <a:off x="10026035" y="39663922"/>
            <a:ext cx="10215205" cy="2278397"/>
          </a:xfrm>
          <a:prstGeom prst="rect">
            <a:avLst/>
          </a:prstGeom>
        </p:spPr>
        <p:txBody>
          <a:bodyPr vert="horz" lIns="91440" tIns="45720" rIns="91440" bIns="45720" rtlCol="0" anchor="ctr"/>
          <a:lstStyle>
            <a:lvl1pPr algn="ctr">
              <a:defRPr sz="2979">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941631-67F9-B556-11E9-E6B49CEA0927}"/>
              </a:ext>
            </a:extLst>
          </p:cNvPr>
          <p:cNvSpPr>
            <a:spLocks noGrp="1"/>
          </p:cNvSpPr>
          <p:nvPr>
            <p:ph type="sldNum" sz="quarter" idx="4"/>
          </p:nvPr>
        </p:nvSpPr>
        <p:spPr>
          <a:xfrm>
            <a:off x="21376263" y="39663922"/>
            <a:ext cx="6810137" cy="2278397"/>
          </a:xfrm>
          <a:prstGeom prst="rect">
            <a:avLst/>
          </a:prstGeom>
        </p:spPr>
        <p:txBody>
          <a:bodyPr vert="horz" lIns="91440" tIns="45720" rIns="91440" bIns="45720" rtlCol="0" anchor="ctr"/>
          <a:lstStyle>
            <a:lvl1pPr algn="r">
              <a:defRPr sz="2979">
                <a:solidFill>
                  <a:schemeClr val="tx1">
                    <a:tint val="75000"/>
                  </a:schemeClr>
                </a:solidFill>
              </a:defRPr>
            </a:lvl1pPr>
          </a:lstStyle>
          <a:p>
            <a:fld id="{F0C6CE24-B5C1-40D7-BA1F-3F67FF40CECE}" type="slidenum">
              <a:rPr lang="en-US" smtClean="0"/>
              <a:t>‹#›</a:t>
            </a:fld>
            <a:endParaRPr lang="en-US"/>
          </a:p>
        </p:txBody>
      </p:sp>
    </p:spTree>
    <p:extLst>
      <p:ext uri="{BB962C8B-B14F-4D97-AF65-F5344CB8AC3E}">
        <p14:creationId xmlns:p14="http://schemas.microsoft.com/office/powerpoint/2010/main" val="3094067904"/>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2270089" rtl="0" eaLnBrk="1" latinLnBrk="0" hangingPunct="1">
        <a:lnSpc>
          <a:spcPct val="90000"/>
        </a:lnSpc>
        <a:spcBef>
          <a:spcPct val="0"/>
        </a:spcBef>
        <a:buNone/>
        <a:defRPr sz="10923" kern="1200">
          <a:solidFill>
            <a:schemeClr val="tx1"/>
          </a:solidFill>
          <a:latin typeface="+mj-lt"/>
          <a:ea typeface="+mj-ea"/>
          <a:cs typeface="+mj-cs"/>
        </a:defRPr>
      </a:lvl1pPr>
    </p:titleStyle>
    <p:bodyStyle>
      <a:lvl1pPr marL="567522" indent="-567522" algn="l" defTabSz="2270089" rtl="0" eaLnBrk="1" latinLnBrk="0" hangingPunct="1">
        <a:lnSpc>
          <a:spcPct val="90000"/>
        </a:lnSpc>
        <a:spcBef>
          <a:spcPts val="2483"/>
        </a:spcBef>
        <a:buFont typeface="Arial" panose="020B0604020202020204" pitchFamily="34" charset="0"/>
        <a:buChar char="•"/>
        <a:defRPr sz="6951" kern="1200">
          <a:solidFill>
            <a:schemeClr val="tx1"/>
          </a:solidFill>
          <a:latin typeface="+mn-lt"/>
          <a:ea typeface="+mn-ea"/>
          <a:cs typeface="+mn-cs"/>
        </a:defRPr>
      </a:lvl1pPr>
      <a:lvl2pPr marL="1702567" indent="-567522" algn="l" defTabSz="2270089" rtl="0" eaLnBrk="1" latinLnBrk="0" hangingPunct="1">
        <a:lnSpc>
          <a:spcPct val="90000"/>
        </a:lnSpc>
        <a:spcBef>
          <a:spcPts val="1241"/>
        </a:spcBef>
        <a:buFont typeface="Arial" panose="020B0604020202020204" pitchFamily="34" charset="0"/>
        <a:buChar char="•"/>
        <a:defRPr sz="5958" kern="1200">
          <a:solidFill>
            <a:schemeClr val="tx1"/>
          </a:solidFill>
          <a:latin typeface="+mn-lt"/>
          <a:ea typeface="+mn-ea"/>
          <a:cs typeface="+mn-cs"/>
        </a:defRPr>
      </a:lvl2pPr>
      <a:lvl3pPr marL="2837612" indent="-567522" algn="l" defTabSz="2270089" rtl="0" eaLnBrk="1" latinLnBrk="0" hangingPunct="1">
        <a:lnSpc>
          <a:spcPct val="90000"/>
        </a:lnSpc>
        <a:spcBef>
          <a:spcPts val="1241"/>
        </a:spcBef>
        <a:buFont typeface="Arial" panose="020B0604020202020204" pitchFamily="34" charset="0"/>
        <a:buChar char="•"/>
        <a:defRPr sz="4965" kern="1200">
          <a:solidFill>
            <a:schemeClr val="tx1"/>
          </a:solidFill>
          <a:latin typeface="+mn-lt"/>
          <a:ea typeface="+mn-ea"/>
          <a:cs typeface="+mn-cs"/>
        </a:defRPr>
      </a:lvl3pPr>
      <a:lvl4pPr marL="3972657"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4pPr>
      <a:lvl5pPr marL="5107701"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5pPr>
      <a:lvl6pPr marL="6242746"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6pPr>
      <a:lvl7pPr marL="7377791"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7pPr>
      <a:lvl8pPr marL="8512835"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8pPr>
      <a:lvl9pPr marL="9647880"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9pPr>
    </p:bodyStyle>
    <p:otherStyle>
      <a:defPPr>
        <a:defRPr lang="en-US"/>
      </a:defPPr>
      <a:lvl1pPr marL="0" algn="l" defTabSz="2270089" rtl="0" eaLnBrk="1" latinLnBrk="0" hangingPunct="1">
        <a:defRPr sz="4469" kern="1200">
          <a:solidFill>
            <a:schemeClr val="tx1"/>
          </a:solidFill>
          <a:latin typeface="+mn-lt"/>
          <a:ea typeface="+mn-ea"/>
          <a:cs typeface="+mn-cs"/>
        </a:defRPr>
      </a:lvl1pPr>
      <a:lvl2pPr marL="1135045" algn="l" defTabSz="2270089" rtl="0" eaLnBrk="1" latinLnBrk="0" hangingPunct="1">
        <a:defRPr sz="4469" kern="1200">
          <a:solidFill>
            <a:schemeClr val="tx1"/>
          </a:solidFill>
          <a:latin typeface="+mn-lt"/>
          <a:ea typeface="+mn-ea"/>
          <a:cs typeface="+mn-cs"/>
        </a:defRPr>
      </a:lvl2pPr>
      <a:lvl3pPr marL="2270089" algn="l" defTabSz="2270089" rtl="0" eaLnBrk="1" latinLnBrk="0" hangingPunct="1">
        <a:defRPr sz="4469" kern="1200">
          <a:solidFill>
            <a:schemeClr val="tx1"/>
          </a:solidFill>
          <a:latin typeface="+mn-lt"/>
          <a:ea typeface="+mn-ea"/>
          <a:cs typeface="+mn-cs"/>
        </a:defRPr>
      </a:lvl3pPr>
      <a:lvl4pPr marL="3405134" algn="l" defTabSz="2270089" rtl="0" eaLnBrk="1" latinLnBrk="0" hangingPunct="1">
        <a:defRPr sz="4469" kern="1200">
          <a:solidFill>
            <a:schemeClr val="tx1"/>
          </a:solidFill>
          <a:latin typeface="+mn-lt"/>
          <a:ea typeface="+mn-ea"/>
          <a:cs typeface="+mn-cs"/>
        </a:defRPr>
      </a:lvl4pPr>
      <a:lvl5pPr marL="4540179" algn="l" defTabSz="2270089" rtl="0" eaLnBrk="1" latinLnBrk="0" hangingPunct="1">
        <a:defRPr sz="4469" kern="1200">
          <a:solidFill>
            <a:schemeClr val="tx1"/>
          </a:solidFill>
          <a:latin typeface="+mn-lt"/>
          <a:ea typeface="+mn-ea"/>
          <a:cs typeface="+mn-cs"/>
        </a:defRPr>
      </a:lvl5pPr>
      <a:lvl6pPr marL="5675224" algn="l" defTabSz="2270089" rtl="0" eaLnBrk="1" latinLnBrk="0" hangingPunct="1">
        <a:defRPr sz="4469" kern="1200">
          <a:solidFill>
            <a:schemeClr val="tx1"/>
          </a:solidFill>
          <a:latin typeface="+mn-lt"/>
          <a:ea typeface="+mn-ea"/>
          <a:cs typeface="+mn-cs"/>
        </a:defRPr>
      </a:lvl6pPr>
      <a:lvl7pPr marL="6810268" algn="l" defTabSz="2270089" rtl="0" eaLnBrk="1" latinLnBrk="0" hangingPunct="1">
        <a:defRPr sz="4469" kern="1200">
          <a:solidFill>
            <a:schemeClr val="tx1"/>
          </a:solidFill>
          <a:latin typeface="+mn-lt"/>
          <a:ea typeface="+mn-ea"/>
          <a:cs typeface="+mn-cs"/>
        </a:defRPr>
      </a:lvl7pPr>
      <a:lvl8pPr marL="7945313" algn="l" defTabSz="2270089" rtl="0" eaLnBrk="1" latinLnBrk="0" hangingPunct="1">
        <a:defRPr sz="4469" kern="1200">
          <a:solidFill>
            <a:schemeClr val="tx1"/>
          </a:solidFill>
          <a:latin typeface="+mn-lt"/>
          <a:ea typeface="+mn-ea"/>
          <a:cs typeface="+mn-cs"/>
        </a:defRPr>
      </a:lvl8pPr>
      <a:lvl9pPr marL="9080358" algn="l" defTabSz="2270089" rtl="0" eaLnBrk="1" latinLnBrk="0" hangingPunct="1">
        <a:defRPr sz="4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kaggle.com/datasets/iammustafatz/diabetes-prediction-dataset?resource=download"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8" name="Rectangle 37"/>
          <p:cNvSpPr/>
          <p:nvPr/>
        </p:nvSpPr>
        <p:spPr>
          <a:xfrm>
            <a:off x="-1" y="0"/>
            <a:ext cx="30267275" cy="490799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5"/>
          </a:p>
        </p:txBody>
      </p:sp>
      <p:grpSp>
        <p:nvGrpSpPr>
          <p:cNvPr id="4" name="Group 3"/>
          <p:cNvGrpSpPr/>
          <p:nvPr/>
        </p:nvGrpSpPr>
        <p:grpSpPr>
          <a:xfrm>
            <a:off x="497209" y="116763"/>
            <a:ext cx="29303728" cy="4055618"/>
            <a:chOff x="497209" y="116763"/>
            <a:chExt cx="29303728" cy="4055618"/>
          </a:xfrm>
        </p:grpSpPr>
        <p:sp>
          <p:nvSpPr>
            <p:cNvPr id="8" name="TextBox 7"/>
            <p:cNvSpPr txBox="1"/>
            <p:nvPr/>
          </p:nvSpPr>
          <p:spPr>
            <a:xfrm>
              <a:off x="497209" y="116763"/>
              <a:ext cx="29303728" cy="1862048"/>
            </a:xfrm>
            <a:prstGeom prst="rect">
              <a:avLst/>
            </a:prstGeom>
            <a:noFill/>
          </p:spPr>
          <p:txBody>
            <a:bodyPr wrap="square" rtlCol="0">
              <a:spAutoFit/>
            </a:bodyPr>
            <a:lstStyle/>
            <a:p>
              <a:pPr algn="ctr"/>
              <a:r>
                <a:rPr lang="en-US" sz="11500" b="1" dirty="0">
                  <a:solidFill>
                    <a:schemeClr val="bg1"/>
                  </a:solidFill>
                  <a:latin typeface="Segoe UI Light" panose="020B0502040204020203" pitchFamily="34" charset="0"/>
                  <a:cs typeface="Segoe UI Semilight" panose="020B0402040204020203" pitchFamily="34" charset="0"/>
                </a:rPr>
                <a:t>VISUALIZATION OF DIABETES IN PATIENTS</a:t>
              </a:r>
            </a:p>
          </p:txBody>
        </p:sp>
        <p:sp>
          <p:nvSpPr>
            <p:cNvPr id="2" name="TextBox 1"/>
            <p:cNvSpPr txBox="1"/>
            <p:nvPr/>
          </p:nvSpPr>
          <p:spPr>
            <a:xfrm>
              <a:off x="1552870" y="2387277"/>
              <a:ext cx="26813128" cy="1785104"/>
            </a:xfrm>
            <a:prstGeom prst="rect">
              <a:avLst/>
            </a:prstGeom>
            <a:noFill/>
          </p:spPr>
          <p:txBody>
            <a:bodyPr wrap="square" rtlCol="0">
              <a:spAutoFit/>
            </a:bodyPr>
            <a:lstStyle/>
            <a:p>
              <a:pPr algn="ctr"/>
              <a:r>
                <a:rPr lang="en-US" sz="6000" b="1" dirty="0">
                  <a:solidFill>
                    <a:schemeClr val="bg1"/>
                  </a:solidFill>
                  <a:latin typeface="Segoe UI Light" panose="020B0502040204020203" pitchFamily="34" charset="0"/>
                  <a:cs typeface="Segoe UI Semilight" panose="020B0402040204020203" pitchFamily="34" charset="0"/>
                </a:rPr>
                <a:t>Name: Sanjana </a:t>
              </a:r>
              <a:r>
                <a:rPr lang="en-US" sz="6000" b="1" dirty="0" err="1">
                  <a:solidFill>
                    <a:schemeClr val="bg1"/>
                  </a:solidFill>
                  <a:latin typeface="Segoe UI Light" panose="020B0502040204020203" pitchFamily="34" charset="0"/>
                  <a:cs typeface="Segoe UI Semilight" panose="020B0402040204020203" pitchFamily="34" charset="0"/>
                </a:rPr>
                <a:t>Dabbikar</a:t>
              </a:r>
              <a:endParaRPr lang="en-US" sz="6000" b="1" dirty="0">
                <a:solidFill>
                  <a:schemeClr val="bg1"/>
                </a:solidFill>
                <a:latin typeface="Segoe UI Light" panose="020B0502040204020203" pitchFamily="34" charset="0"/>
                <a:cs typeface="Segoe UI Semilight" panose="020B0402040204020203" pitchFamily="34" charset="0"/>
              </a:endParaRPr>
            </a:p>
            <a:p>
              <a:pPr algn="ctr"/>
              <a:r>
                <a:rPr lang="en-US" sz="5000" b="1" dirty="0">
                  <a:solidFill>
                    <a:schemeClr val="bg1"/>
                  </a:solidFill>
                  <a:latin typeface="Segoe UI Light" panose="020B0502040204020203" pitchFamily="34" charset="0"/>
                  <a:cs typeface="Segoe UI Semilight" panose="020B0402040204020203" pitchFamily="34" charset="0"/>
                </a:rPr>
                <a:t>Student ID: 22084524</a:t>
              </a:r>
              <a:endParaRPr lang="en-US" dirty="0"/>
            </a:p>
          </p:txBody>
        </p:sp>
      </p:grpSp>
      <p:sp>
        <p:nvSpPr>
          <p:cNvPr id="11" name="TextBox 10"/>
          <p:cNvSpPr txBox="1"/>
          <p:nvPr/>
        </p:nvSpPr>
        <p:spPr>
          <a:xfrm>
            <a:off x="615792" y="5873952"/>
            <a:ext cx="14147958" cy="9264075"/>
          </a:xfrm>
          <a:prstGeom prst="rect">
            <a:avLst/>
          </a:prstGeom>
          <a:noFill/>
        </p:spPr>
        <p:txBody>
          <a:bodyPr wrap="square" rtlCol="0">
            <a:spAutoFit/>
          </a:bodyPr>
          <a:lstStyle/>
          <a:p>
            <a:pPr marL="685800" indent="-685800" algn="just">
              <a:buFont typeface="Arial" panose="020B0604020202020204" pitchFamily="34" charset="0"/>
              <a:buChar char="•"/>
            </a:pPr>
            <a:r>
              <a:rPr lang="en-US" sz="4800" dirty="0"/>
              <a:t>Diabetes is a disease that impacts millions of people across the world, and its incidence keeps increasing year by year. </a:t>
            </a:r>
          </a:p>
          <a:p>
            <a:pPr marL="685800" indent="-685800" algn="just">
              <a:buFont typeface="Arial" panose="020B0604020202020204" pitchFamily="34" charset="0"/>
              <a:buChar char="•"/>
            </a:pPr>
            <a:r>
              <a:rPr lang="en-US" sz="4800" dirty="0"/>
              <a:t>The data must be understood by individuals and healthcare systems. </a:t>
            </a:r>
          </a:p>
          <a:p>
            <a:pPr marL="685800" indent="-685800" algn="just">
              <a:buFont typeface="Arial" panose="020B0604020202020204" pitchFamily="34" charset="0"/>
              <a:buChar char="•"/>
            </a:pPr>
            <a:r>
              <a:rPr lang="en-US" sz="4800" dirty="0"/>
              <a:t>This data is used for visualization that condenses this information into digestible charts, graphs and maps making it easier to find patterns and trends despite being in raw form. </a:t>
            </a:r>
          </a:p>
          <a:p>
            <a:pPr marL="685800" indent="-685800" algn="just">
              <a:buFont typeface="Arial" panose="020B0604020202020204" pitchFamily="34" charset="0"/>
              <a:buChar char="•"/>
            </a:pPr>
            <a:r>
              <a:rPr lang="en-US" sz="4800" dirty="0"/>
              <a:t>Charts and graphs that can easily be communicated to people with different technical expertise support better collaboration and decision-making.</a:t>
            </a:r>
          </a:p>
          <a:p>
            <a:endParaRPr lang="en-US" sz="2400" dirty="0"/>
          </a:p>
        </p:txBody>
      </p:sp>
      <p:grpSp>
        <p:nvGrpSpPr>
          <p:cNvPr id="22" name="Group 21"/>
          <p:cNvGrpSpPr/>
          <p:nvPr/>
        </p:nvGrpSpPr>
        <p:grpSpPr>
          <a:xfrm>
            <a:off x="479927" y="14805004"/>
            <a:ext cx="14426922" cy="11277236"/>
            <a:chOff x="501759" y="2598811"/>
            <a:chExt cx="21910409" cy="13737176"/>
          </a:xfrm>
        </p:grpSpPr>
        <p:sp>
          <p:nvSpPr>
            <p:cNvPr id="24" name="Rectangle 23"/>
            <p:cNvSpPr/>
            <p:nvPr/>
          </p:nvSpPr>
          <p:spPr>
            <a:xfrm>
              <a:off x="501759" y="3336766"/>
              <a:ext cx="21910409" cy="12999221"/>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5">
                <a:solidFill>
                  <a:srgbClr val="4B71B7"/>
                </a:solidFill>
              </a:endParaRPr>
            </a:p>
          </p:txBody>
        </p:sp>
        <p:sp>
          <p:nvSpPr>
            <p:cNvPr id="23" name="TextBox 22"/>
            <p:cNvSpPr txBox="1"/>
            <p:nvPr/>
          </p:nvSpPr>
          <p:spPr>
            <a:xfrm>
              <a:off x="1681030" y="2598811"/>
              <a:ext cx="10052097" cy="1162229"/>
            </a:xfrm>
            <a:prstGeom prst="rect">
              <a:avLst/>
            </a:prstGeom>
            <a:solidFill>
              <a:schemeClr val="bg2"/>
            </a:solidFill>
            <a:ln>
              <a:solidFill>
                <a:schemeClr val="accent4">
                  <a:lumMod val="75000"/>
                </a:schemeClr>
              </a:solidFill>
            </a:ln>
          </p:spPr>
          <p:txBody>
            <a:bodyPr wrap="square" rtlCol="0">
              <a:spAutoFit/>
            </a:bodyPr>
            <a:lstStyle/>
            <a:p>
              <a:pPr algn="ctr"/>
              <a:r>
                <a:rPr lang="en-US" sz="5600" b="1" dirty="0">
                  <a:solidFill>
                    <a:schemeClr val="accent2">
                      <a:lumMod val="75000"/>
                    </a:schemeClr>
                  </a:solidFill>
                  <a:latin typeface="Segoe UI Light" panose="020B0502040204020203" pitchFamily="34" charset="0"/>
                </a:rPr>
                <a:t>Dataset description </a:t>
              </a:r>
            </a:p>
          </p:txBody>
        </p:sp>
      </p:grpSp>
      <p:grpSp>
        <p:nvGrpSpPr>
          <p:cNvPr id="28" name="Group 27"/>
          <p:cNvGrpSpPr/>
          <p:nvPr/>
        </p:nvGrpSpPr>
        <p:grpSpPr>
          <a:xfrm>
            <a:off x="489229" y="4924921"/>
            <a:ext cx="14426922" cy="9821691"/>
            <a:chOff x="466726" y="3590004"/>
            <a:chExt cx="21910409" cy="12944018"/>
          </a:xfrm>
        </p:grpSpPr>
        <p:sp>
          <p:nvSpPr>
            <p:cNvPr id="30" name="Rectangle 29"/>
            <p:cNvSpPr/>
            <p:nvPr/>
          </p:nvSpPr>
          <p:spPr>
            <a:xfrm>
              <a:off x="466726" y="4455168"/>
              <a:ext cx="21910409" cy="12078854"/>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5">
                <a:solidFill>
                  <a:schemeClr val="accent1"/>
                </a:solidFill>
              </a:endParaRPr>
            </a:p>
          </p:txBody>
        </p:sp>
        <p:sp>
          <p:nvSpPr>
            <p:cNvPr id="29" name="TextBox 28"/>
            <p:cNvSpPr txBox="1"/>
            <p:nvPr/>
          </p:nvSpPr>
          <p:spPr>
            <a:xfrm>
              <a:off x="1909108" y="3590004"/>
              <a:ext cx="6386115" cy="1216858"/>
            </a:xfrm>
            <a:prstGeom prst="rect">
              <a:avLst/>
            </a:prstGeom>
            <a:solidFill>
              <a:schemeClr val="bg2"/>
            </a:solidFill>
            <a:ln>
              <a:solidFill>
                <a:schemeClr val="accent4">
                  <a:lumMod val="75000"/>
                </a:schemeClr>
              </a:solidFill>
            </a:ln>
          </p:spPr>
          <p:txBody>
            <a:bodyPr wrap="square" rtlCol="0">
              <a:spAutoFit/>
            </a:bodyPr>
            <a:lstStyle/>
            <a:p>
              <a:pPr algn="ctr"/>
              <a:r>
                <a:rPr lang="en-US" sz="5400" b="1" dirty="0">
                  <a:solidFill>
                    <a:schemeClr val="accent2">
                      <a:lumMod val="75000"/>
                    </a:schemeClr>
                  </a:solidFill>
                  <a:latin typeface="Segoe UI Light" panose="020B0502040204020203" pitchFamily="34" charset="0"/>
                </a:rPr>
                <a:t>Introduction</a:t>
              </a:r>
            </a:p>
          </p:txBody>
        </p:sp>
      </p:grpSp>
      <p:grpSp>
        <p:nvGrpSpPr>
          <p:cNvPr id="31" name="Group 30"/>
          <p:cNvGrpSpPr/>
          <p:nvPr/>
        </p:nvGrpSpPr>
        <p:grpSpPr>
          <a:xfrm>
            <a:off x="472692" y="26219401"/>
            <a:ext cx="14434157" cy="15775266"/>
            <a:chOff x="466722" y="4002005"/>
            <a:chExt cx="21921397" cy="18282842"/>
          </a:xfrm>
        </p:grpSpPr>
        <p:sp>
          <p:nvSpPr>
            <p:cNvPr id="33" name="Rectangle 32"/>
            <p:cNvSpPr/>
            <p:nvPr/>
          </p:nvSpPr>
          <p:spPr>
            <a:xfrm>
              <a:off x="466722" y="4571999"/>
              <a:ext cx="21921397" cy="1771284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5">
                <a:solidFill>
                  <a:schemeClr val="accent2"/>
                </a:solidFill>
              </a:endParaRPr>
            </a:p>
          </p:txBody>
        </p:sp>
        <p:sp>
          <p:nvSpPr>
            <p:cNvPr id="32" name="TextBox 31"/>
            <p:cNvSpPr txBox="1"/>
            <p:nvPr/>
          </p:nvSpPr>
          <p:spPr>
            <a:xfrm>
              <a:off x="1861256" y="4002005"/>
              <a:ext cx="4295417" cy="1109097"/>
            </a:xfrm>
            <a:prstGeom prst="rect">
              <a:avLst/>
            </a:prstGeom>
            <a:solidFill>
              <a:schemeClr val="bg2"/>
            </a:solidFill>
            <a:ln>
              <a:noFill/>
            </a:ln>
          </p:spPr>
          <p:txBody>
            <a:bodyPr wrap="square" rtlCol="0">
              <a:spAutoFit/>
            </a:bodyPr>
            <a:lstStyle/>
            <a:p>
              <a:pPr algn="ctr"/>
              <a:r>
                <a:rPr lang="en-US" sz="5600" b="1" dirty="0">
                  <a:solidFill>
                    <a:schemeClr val="accent2">
                      <a:lumMod val="75000"/>
                    </a:schemeClr>
                  </a:solidFill>
                  <a:latin typeface="Segoe UI Light" panose="020B0502040204020203" pitchFamily="34" charset="0"/>
                </a:rPr>
                <a:t>Methods</a:t>
              </a:r>
            </a:p>
          </p:txBody>
        </p:sp>
      </p:grpSp>
      <p:sp>
        <p:nvSpPr>
          <p:cNvPr id="54" name="TextBox 53"/>
          <p:cNvSpPr txBox="1"/>
          <p:nvPr/>
        </p:nvSpPr>
        <p:spPr>
          <a:xfrm>
            <a:off x="678645" y="15725252"/>
            <a:ext cx="14027114" cy="10433625"/>
          </a:xfrm>
          <a:prstGeom prst="rect">
            <a:avLst/>
          </a:prstGeom>
          <a:noFill/>
        </p:spPr>
        <p:txBody>
          <a:bodyPr wrap="square" rtlCol="0">
            <a:spAutoFit/>
          </a:bodyPr>
          <a:lstStyle/>
          <a:p>
            <a:r>
              <a:rPr lang="en-US" sz="4800" dirty="0">
                <a:hlinkClick r:id="rId3"/>
              </a:rPr>
              <a:t>https://www.kaggle.com/datasets/iammustafatz/diabetes-prediction-dataset?resource=download</a:t>
            </a:r>
            <a:endParaRPr lang="en-US" sz="4800" dirty="0"/>
          </a:p>
          <a:p>
            <a:pPr marL="571500" indent="-571500" algn="just">
              <a:buFont typeface="Arial" panose="020B0604020202020204" pitchFamily="34" charset="0"/>
              <a:buChar char="•"/>
            </a:pPr>
            <a:r>
              <a:rPr lang="en-US" sz="4800" dirty="0"/>
              <a:t>The above mentioned link is the dataset used for the visualization.</a:t>
            </a:r>
          </a:p>
          <a:p>
            <a:pPr marL="571500" indent="-571500" algn="just">
              <a:buFont typeface="Arial" panose="020B0604020202020204" pitchFamily="34" charset="0"/>
              <a:buChar char="•"/>
            </a:pPr>
            <a:r>
              <a:rPr lang="en-US" sz="4800" dirty="0"/>
              <a:t>The Diabetes prediction dataset consists of medical and demographic information about patients along with diabetes status either positive or negative. </a:t>
            </a:r>
          </a:p>
          <a:p>
            <a:pPr marL="571500" indent="-571500" algn="just">
              <a:buFont typeface="Arial" panose="020B0604020202020204" pitchFamily="34" charset="0"/>
              <a:buChar char="•"/>
            </a:pPr>
            <a:r>
              <a:rPr lang="en-US" sz="4800" dirty="0"/>
              <a:t>The data comprises factors such as age, gender, body mass index , hypertension and heart diseases history smoking background of the individual HbA1c level sugar glucose in blood. </a:t>
            </a:r>
          </a:p>
          <a:p>
            <a:pPr marL="571500" indent="-571500" algn="just">
              <a:buFont typeface="Arial" panose="020B0604020202020204" pitchFamily="34" charset="0"/>
              <a:buChar char="•"/>
            </a:pPr>
            <a:r>
              <a:rPr lang="en-US" sz="4800" dirty="0"/>
              <a:t>This can help healthcare professionals to identify patients at risk for diabetes and create tailor-made treatment plans. </a:t>
            </a:r>
          </a:p>
        </p:txBody>
      </p:sp>
      <p:pic>
        <p:nvPicPr>
          <p:cNvPr id="6" name="Picture 5">
            <a:extLst>
              <a:ext uri="{FF2B5EF4-FFF2-40B4-BE49-F238E27FC236}">
                <a16:creationId xmlns:a16="http://schemas.microsoft.com/office/drawing/2014/main" id="{124D3CFF-B7AB-A6FC-3B98-6D69E53CB24F}"/>
              </a:ext>
            </a:extLst>
          </p:cNvPr>
          <p:cNvPicPr>
            <a:picLocks noChangeAspect="1"/>
          </p:cNvPicPr>
          <p:nvPr/>
        </p:nvPicPr>
        <p:blipFill>
          <a:blip r:embed="rId4"/>
          <a:stretch>
            <a:fillRect/>
          </a:stretch>
        </p:blipFill>
        <p:spPr>
          <a:xfrm>
            <a:off x="4358473" y="31899715"/>
            <a:ext cx="7033510" cy="6241861"/>
          </a:xfrm>
          <a:prstGeom prst="rect">
            <a:avLst/>
          </a:prstGeom>
        </p:spPr>
      </p:pic>
      <p:sp>
        <p:nvSpPr>
          <p:cNvPr id="15" name="TextBox 14">
            <a:extLst>
              <a:ext uri="{FF2B5EF4-FFF2-40B4-BE49-F238E27FC236}">
                <a16:creationId xmlns:a16="http://schemas.microsoft.com/office/drawing/2014/main" id="{820041DB-8E48-CB35-964B-374960C9AA42}"/>
              </a:ext>
            </a:extLst>
          </p:cNvPr>
          <p:cNvSpPr txBox="1"/>
          <p:nvPr/>
        </p:nvSpPr>
        <p:spPr>
          <a:xfrm>
            <a:off x="615792" y="27175034"/>
            <a:ext cx="14203143" cy="4524315"/>
          </a:xfrm>
          <a:prstGeom prst="rect">
            <a:avLst/>
          </a:prstGeom>
          <a:noFill/>
          <a:ln>
            <a:noFill/>
          </a:ln>
        </p:spPr>
        <p:txBody>
          <a:bodyPr wrap="square" rtlCol="0">
            <a:spAutoFit/>
          </a:bodyPr>
          <a:lstStyle/>
          <a:p>
            <a:pPr algn="just"/>
            <a:r>
              <a:rPr lang="en-US" sz="4800" dirty="0"/>
              <a:t>The first visualization is done based on two classes of presence and absence of diabetes in one lakh patients. From the bar plot below, it can be inferred from the bar plot, which clearly shows that the bar representing the absence of diabetes is much higher than the one representing the presence of diabetes.</a:t>
            </a:r>
          </a:p>
        </p:txBody>
      </p:sp>
      <p:sp>
        <p:nvSpPr>
          <p:cNvPr id="16" name="TextBox 15">
            <a:extLst>
              <a:ext uri="{FF2B5EF4-FFF2-40B4-BE49-F238E27FC236}">
                <a16:creationId xmlns:a16="http://schemas.microsoft.com/office/drawing/2014/main" id="{24393A57-5F0E-3CBE-738A-5A3CCFA429FE}"/>
              </a:ext>
            </a:extLst>
          </p:cNvPr>
          <p:cNvSpPr txBox="1"/>
          <p:nvPr/>
        </p:nvSpPr>
        <p:spPr>
          <a:xfrm>
            <a:off x="15531046" y="5885417"/>
            <a:ext cx="14119780" cy="4524315"/>
          </a:xfrm>
          <a:prstGeom prst="rect">
            <a:avLst/>
          </a:prstGeom>
          <a:noFill/>
          <a:ln>
            <a:noFill/>
          </a:ln>
        </p:spPr>
        <p:txBody>
          <a:bodyPr wrap="square" rtlCol="0">
            <a:spAutoFit/>
          </a:bodyPr>
          <a:lstStyle/>
          <a:p>
            <a:pPr algn="just"/>
            <a:r>
              <a:rPr lang="en-US" sz="4800" dirty="0"/>
              <a:t>The histogram below shows that the majority of patients have a BMI around 30, with this value being the average BMI for 50% of the patients. This implies that a significant proportion of the patient population falls into the obese category based on BMI classifications. </a:t>
            </a:r>
          </a:p>
        </p:txBody>
      </p:sp>
      <p:pic>
        <p:nvPicPr>
          <p:cNvPr id="18" name="Picture 17">
            <a:extLst>
              <a:ext uri="{FF2B5EF4-FFF2-40B4-BE49-F238E27FC236}">
                <a16:creationId xmlns:a16="http://schemas.microsoft.com/office/drawing/2014/main" id="{435532D5-2A66-C463-1CA9-A1EB36CE771B}"/>
              </a:ext>
            </a:extLst>
          </p:cNvPr>
          <p:cNvPicPr>
            <a:picLocks noChangeAspect="1"/>
          </p:cNvPicPr>
          <p:nvPr/>
        </p:nvPicPr>
        <p:blipFill>
          <a:blip r:embed="rId5"/>
          <a:stretch>
            <a:fillRect/>
          </a:stretch>
        </p:blipFill>
        <p:spPr>
          <a:xfrm>
            <a:off x="1935895" y="38369807"/>
            <a:ext cx="11562936" cy="3202481"/>
          </a:xfrm>
          <a:prstGeom prst="rect">
            <a:avLst/>
          </a:prstGeom>
        </p:spPr>
      </p:pic>
      <p:pic>
        <p:nvPicPr>
          <p:cNvPr id="20" name="Picture 19">
            <a:extLst>
              <a:ext uri="{FF2B5EF4-FFF2-40B4-BE49-F238E27FC236}">
                <a16:creationId xmlns:a16="http://schemas.microsoft.com/office/drawing/2014/main" id="{3A71143F-6F19-6544-1EDD-7C8F9D2FD02A}"/>
              </a:ext>
            </a:extLst>
          </p:cNvPr>
          <p:cNvPicPr>
            <a:picLocks noChangeAspect="1"/>
          </p:cNvPicPr>
          <p:nvPr/>
        </p:nvPicPr>
        <p:blipFill>
          <a:blip r:embed="rId6"/>
          <a:stretch>
            <a:fillRect/>
          </a:stretch>
        </p:blipFill>
        <p:spPr>
          <a:xfrm>
            <a:off x="19192820" y="10382183"/>
            <a:ext cx="6845910" cy="5607919"/>
          </a:xfrm>
          <a:prstGeom prst="rect">
            <a:avLst/>
          </a:prstGeom>
        </p:spPr>
      </p:pic>
      <p:pic>
        <p:nvPicPr>
          <p:cNvPr id="34" name="Picture 33">
            <a:extLst>
              <a:ext uri="{FF2B5EF4-FFF2-40B4-BE49-F238E27FC236}">
                <a16:creationId xmlns:a16="http://schemas.microsoft.com/office/drawing/2014/main" id="{96A0FFCE-5C0B-FF22-466F-CE1924860597}"/>
              </a:ext>
            </a:extLst>
          </p:cNvPr>
          <p:cNvPicPr>
            <a:picLocks noChangeAspect="1"/>
          </p:cNvPicPr>
          <p:nvPr/>
        </p:nvPicPr>
        <p:blipFill>
          <a:blip r:embed="rId7"/>
          <a:stretch>
            <a:fillRect/>
          </a:stretch>
        </p:blipFill>
        <p:spPr>
          <a:xfrm>
            <a:off x="18933737" y="16191223"/>
            <a:ext cx="7537699" cy="2439111"/>
          </a:xfrm>
          <a:prstGeom prst="rect">
            <a:avLst/>
          </a:prstGeom>
        </p:spPr>
      </p:pic>
      <p:grpSp>
        <p:nvGrpSpPr>
          <p:cNvPr id="41" name="Group 40">
            <a:extLst>
              <a:ext uri="{FF2B5EF4-FFF2-40B4-BE49-F238E27FC236}">
                <a16:creationId xmlns:a16="http://schemas.microsoft.com/office/drawing/2014/main" id="{6D481524-E3CB-1E64-DC5D-2AC9A04CB1FE}"/>
              </a:ext>
            </a:extLst>
          </p:cNvPr>
          <p:cNvGrpSpPr/>
          <p:nvPr/>
        </p:nvGrpSpPr>
        <p:grpSpPr>
          <a:xfrm>
            <a:off x="15351125" y="5057481"/>
            <a:ext cx="14434157" cy="36937186"/>
            <a:chOff x="466722" y="4312053"/>
            <a:chExt cx="21921397" cy="17972794"/>
          </a:xfrm>
        </p:grpSpPr>
        <p:sp>
          <p:nvSpPr>
            <p:cNvPr id="42" name="Rectangle 41">
              <a:extLst>
                <a:ext uri="{FF2B5EF4-FFF2-40B4-BE49-F238E27FC236}">
                  <a16:creationId xmlns:a16="http://schemas.microsoft.com/office/drawing/2014/main" id="{AD55E71E-196F-4B1A-9AB9-07895AFA74F4}"/>
                </a:ext>
              </a:extLst>
            </p:cNvPr>
            <p:cNvSpPr/>
            <p:nvPr/>
          </p:nvSpPr>
          <p:spPr>
            <a:xfrm>
              <a:off x="466722" y="4571999"/>
              <a:ext cx="21921397" cy="17712848"/>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5">
                <a:solidFill>
                  <a:schemeClr val="accent2"/>
                </a:solidFill>
              </a:endParaRPr>
            </a:p>
          </p:txBody>
        </p:sp>
        <p:sp>
          <p:nvSpPr>
            <p:cNvPr id="43" name="TextBox 42">
              <a:extLst>
                <a:ext uri="{FF2B5EF4-FFF2-40B4-BE49-F238E27FC236}">
                  <a16:creationId xmlns:a16="http://schemas.microsoft.com/office/drawing/2014/main" id="{583F0277-280B-8788-3D15-ACF1ABEA6F8E}"/>
                </a:ext>
              </a:extLst>
            </p:cNvPr>
            <p:cNvSpPr txBox="1"/>
            <p:nvPr/>
          </p:nvSpPr>
          <p:spPr>
            <a:xfrm>
              <a:off x="2148973" y="4312053"/>
              <a:ext cx="4295417" cy="469601"/>
            </a:xfrm>
            <a:prstGeom prst="rect">
              <a:avLst/>
            </a:prstGeom>
            <a:solidFill>
              <a:schemeClr val="bg2"/>
            </a:solidFill>
            <a:ln>
              <a:solidFill>
                <a:schemeClr val="accent4">
                  <a:lumMod val="75000"/>
                </a:schemeClr>
              </a:solidFill>
            </a:ln>
          </p:spPr>
          <p:txBody>
            <a:bodyPr wrap="square" rtlCol="0">
              <a:spAutoFit/>
            </a:bodyPr>
            <a:lstStyle/>
            <a:p>
              <a:pPr algn="ctr"/>
              <a:r>
                <a:rPr lang="en-US" sz="5600" b="1" dirty="0">
                  <a:solidFill>
                    <a:schemeClr val="accent2">
                      <a:lumMod val="75000"/>
                    </a:schemeClr>
                  </a:solidFill>
                  <a:latin typeface="Segoe UI Light" panose="020B0502040204020203" pitchFamily="34" charset="0"/>
                </a:rPr>
                <a:t>Methods</a:t>
              </a:r>
            </a:p>
          </p:txBody>
        </p:sp>
      </p:grpSp>
      <p:sp>
        <p:nvSpPr>
          <p:cNvPr id="63" name="TextBox 62">
            <a:extLst>
              <a:ext uri="{FF2B5EF4-FFF2-40B4-BE49-F238E27FC236}">
                <a16:creationId xmlns:a16="http://schemas.microsoft.com/office/drawing/2014/main" id="{F88899BC-7B5B-8B1A-1D20-C5F77CFE0625}"/>
              </a:ext>
            </a:extLst>
          </p:cNvPr>
          <p:cNvSpPr txBox="1"/>
          <p:nvPr/>
        </p:nvSpPr>
        <p:spPr>
          <a:xfrm>
            <a:off x="15449884" y="18830024"/>
            <a:ext cx="14147958" cy="3785652"/>
          </a:xfrm>
          <a:prstGeom prst="rect">
            <a:avLst/>
          </a:prstGeom>
          <a:noFill/>
        </p:spPr>
        <p:txBody>
          <a:bodyPr wrap="square" rtlCol="0">
            <a:spAutoFit/>
          </a:bodyPr>
          <a:lstStyle/>
          <a:p>
            <a:pPr algn="just"/>
            <a:r>
              <a:rPr lang="en-US" sz="4800" dirty="0"/>
              <a:t>The count plot below displays separate bars for female and male, representing the count or frequency of diabetic patients in each category. The bar for female is higher, suggesting a higher count of diabetic patients compared to the bar for males.</a:t>
            </a:r>
          </a:p>
        </p:txBody>
      </p:sp>
      <p:pic>
        <p:nvPicPr>
          <p:cNvPr id="69" name="Picture 68">
            <a:extLst>
              <a:ext uri="{FF2B5EF4-FFF2-40B4-BE49-F238E27FC236}">
                <a16:creationId xmlns:a16="http://schemas.microsoft.com/office/drawing/2014/main" id="{403A4E16-3541-4ECE-16DE-BA6F66B4B8E2}"/>
              </a:ext>
            </a:extLst>
          </p:cNvPr>
          <p:cNvPicPr>
            <a:picLocks noChangeAspect="1"/>
          </p:cNvPicPr>
          <p:nvPr/>
        </p:nvPicPr>
        <p:blipFill>
          <a:blip r:embed="rId8"/>
          <a:stretch>
            <a:fillRect/>
          </a:stretch>
        </p:blipFill>
        <p:spPr>
          <a:xfrm>
            <a:off x="18947910" y="22868269"/>
            <a:ext cx="7269061" cy="5563153"/>
          </a:xfrm>
          <a:prstGeom prst="rect">
            <a:avLst/>
          </a:prstGeom>
        </p:spPr>
      </p:pic>
      <p:pic>
        <p:nvPicPr>
          <p:cNvPr id="73" name="Picture 72">
            <a:extLst>
              <a:ext uri="{FF2B5EF4-FFF2-40B4-BE49-F238E27FC236}">
                <a16:creationId xmlns:a16="http://schemas.microsoft.com/office/drawing/2014/main" id="{613F3C9A-C8B6-A49F-8E10-CD563791A45B}"/>
              </a:ext>
            </a:extLst>
          </p:cNvPr>
          <p:cNvPicPr>
            <a:picLocks noChangeAspect="1"/>
          </p:cNvPicPr>
          <p:nvPr/>
        </p:nvPicPr>
        <p:blipFill>
          <a:blip r:embed="rId9"/>
          <a:stretch>
            <a:fillRect/>
          </a:stretch>
        </p:blipFill>
        <p:spPr>
          <a:xfrm>
            <a:off x="17794393" y="28668386"/>
            <a:ext cx="9523865" cy="2727422"/>
          </a:xfrm>
          <a:prstGeom prst="rect">
            <a:avLst/>
          </a:prstGeom>
        </p:spPr>
      </p:pic>
      <p:sp>
        <p:nvSpPr>
          <p:cNvPr id="74" name="TextBox 73">
            <a:extLst>
              <a:ext uri="{FF2B5EF4-FFF2-40B4-BE49-F238E27FC236}">
                <a16:creationId xmlns:a16="http://schemas.microsoft.com/office/drawing/2014/main" id="{53B2DCD2-EA34-F88B-D553-3DA979D711A8}"/>
              </a:ext>
            </a:extLst>
          </p:cNvPr>
          <p:cNvSpPr txBox="1"/>
          <p:nvPr/>
        </p:nvSpPr>
        <p:spPr>
          <a:xfrm>
            <a:off x="15552215" y="31457927"/>
            <a:ext cx="14147958" cy="3046988"/>
          </a:xfrm>
          <a:prstGeom prst="rect">
            <a:avLst/>
          </a:prstGeom>
          <a:noFill/>
        </p:spPr>
        <p:txBody>
          <a:bodyPr wrap="square" rtlCol="0">
            <a:spAutoFit/>
          </a:bodyPr>
          <a:lstStyle/>
          <a:p>
            <a:pPr algn="just"/>
            <a:r>
              <a:rPr lang="en-US" sz="4800" dirty="0"/>
              <a:t>From the box plot below, it is observed that the box for diabetic patients is higher, indicating a higher median age compared to non-diabetic patients. This suggests that diabetic patients tend to be older on average.</a:t>
            </a:r>
          </a:p>
        </p:txBody>
      </p:sp>
      <p:pic>
        <p:nvPicPr>
          <p:cNvPr id="78" name="Picture 77">
            <a:extLst>
              <a:ext uri="{FF2B5EF4-FFF2-40B4-BE49-F238E27FC236}">
                <a16:creationId xmlns:a16="http://schemas.microsoft.com/office/drawing/2014/main" id="{D9779CF2-CB17-3E3D-230A-00A142432F5D}"/>
              </a:ext>
            </a:extLst>
          </p:cNvPr>
          <p:cNvPicPr>
            <a:picLocks noChangeAspect="1"/>
          </p:cNvPicPr>
          <p:nvPr/>
        </p:nvPicPr>
        <p:blipFill>
          <a:blip r:embed="rId10"/>
          <a:stretch>
            <a:fillRect/>
          </a:stretch>
        </p:blipFill>
        <p:spPr>
          <a:xfrm>
            <a:off x="18706003" y="34567034"/>
            <a:ext cx="7635721" cy="5135679"/>
          </a:xfrm>
          <a:prstGeom prst="rect">
            <a:avLst/>
          </a:prstGeom>
        </p:spPr>
      </p:pic>
      <p:pic>
        <p:nvPicPr>
          <p:cNvPr id="80" name="Picture 79">
            <a:extLst>
              <a:ext uri="{FF2B5EF4-FFF2-40B4-BE49-F238E27FC236}">
                <a16:creationId xmlns:a16="http://schemas.microsoft.com/office/drawing/2014/main" id="{BA72A25B-C109-5C59-C227-7AEA8B83635A}"/>
              </a:ext>
            </a:extLst>
          </p:cNvPr>
          <p:cNvPicPr>
            <a:picLocks noChangeAspect="1"/>
          </p:cNvPicPr>
          <p:nvPr/>
        </p:nvPicPr>
        <p:blipFill>
          <a:blip r:embed="rId11"/>
          <a:stretch>
            <a:fillRect/>
          </a:stretch>
        </p:blipFill>
        <p:spPr>
          <a:xfrm>
            <a:off x="17442780" y="39879639"/>
            <a:ext cx="10279322" cy="1692649"/>
          </a:xfrm>
          <a:prstGeom prst="rect">
            <a:avLst/>
          </a:prstGeom>
        </p:spPr>
      </p:pic>
    </p:spTree>
    <p:extLst>
      <p:ext uri="{BB962C8B-B14F-4D97-AF65-F5344CB8AC3E}">
        <p14:creationId xmlns:p14="http://schemas.microsoft.com/office/powerpoint/2010/main" val="825829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3230</TotalTime>
  <Words>461</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 Light</vt:lpstr>
      <vt:lpstr>Office Theme</vt:lpstr>
      <vt:lpstr>PowerPoint Presentation</vt:lpstr>
    </vt:vector>
  </TitlesOfParts>
  <Company>SIU School of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Lydia Howes</dc:creator>
  <cp:lastModifiedBy>Prince Allen Noel</cp:lastModifiedBy>
  <cp:revision>63</cp:revision>
  <cp:lastPrinted>2019-05-02T19:04:03Z</cp:lastPrinted>
  <dcterms:created xsi:type="dcterms:W3CDTF">2019-05-01T17:30:25Z</dcterms:created>
  <dcterms:modified xsi:type="dcterms:W3CDTF">2024-01-10T14:09:46Z</dcterms:modified>
</cp:coreProperties>
</file>