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C9C9-8072-86B2-4B8F-974B3F71B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7F81C-086C-C97A-02B9-B8CD86F4C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0EA58-2079-55BA-8CEC-7E85A0B4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88DC-944F-45A2-A385-B0507701A9C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D3E1-5C35-E72E-F1C4-AD9291D6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7CA36-1586-9621-2531-C3B9AC20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6C7-0E0E-4E34-B0B7-03EC9D06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47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F493-8CE3-9D67-8070-B668A1DC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6C4F0-C54D-2B48-0643-89E713C36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9D0C-3892-61C4-C180-405E630F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88DC-944F-45A2-A385-B0507701A9C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623DF-04B4-56D6-79B7-1D3F3BC5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57EDB-57F4-BF6C-1C5D-8400C5D6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6C7-0E0E-4E34-B0B7-03EC9D06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38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F0F0C-13DD-0DFA-0FAB-5C9B41257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EBDA2-3C80-033E-BD91-5621557D8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0D37B-0F36-E9A4-26A1-9B5AE431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88DC-944F-45A2-A385-B0507701A9C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D79B-FB3E-C4AA-7BCF-5559BB85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73B8-B5FC-D7D7-320B-24064667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6C7-0E0E-4E34-B0B7-03EC9D06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06E5-128F-C3E9-3990-7B6B9070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60E0D-E506-72F5-A43D-4FCD4FE92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4E339-E180-4747-C19D-B81AD27E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88DC-944F-45A2-A385-B0507701A9C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D9601-FB1D-B95E-1D28-143252A2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005A5-359D-A5AA-DDDF-1266550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6C7-0E0E-4E34-B0B7-03EC9D06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7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94A9-8532-C082-5445-7E44E556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5FA84-458A-44F5-B294-CEAA067AE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61EF6-D814-37E0-7960-EDCC0F25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88DC-944F-45A2-A385-B0507701A9C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DDD9F-CBAB-F5B1-6EA5-EF59BC56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92168-8B92-17BE-8F0D-37915B15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6C7-0E0E-4E34-B0B7-03EC9D06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0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EB05-BCBE-046F-8CFA-52326896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9C30-D092-B47A-8DF4-19D9D0A2D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38BD1-9D68-1124-7112-A08F34B8F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5F9C-4265-9AE9-DEB7-337BD8CA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88DC-944F-45A2-A385-B0507701A9C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E1042-BEED-D201-7C56-96D7E10A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BC1F2-441E-A8F8-0B40-2DB4D69A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6C7-0E0E-4E34-B0B7-03EC9D06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69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1555-6528-1174-D0A3-AFB8B237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6A75F-0648-048A-AB5E-BDD72E63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35E1B-45DE-959A-8281-3970E5F9D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C9E01-319E-1B0C-6AA7-D9AB3EF58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20819-9E46-B90F-9386-CE1E9DA5E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CDA7A-25C1-EFEE-0A7C-23C39703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88DC-944F-45A2-A385-B0507701A9C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6F585-A3EC-7467-11B1-302FF8B5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A63BC-E64E-888E-7058-27E71766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6C7-0E0E-4E34-B0B7-03EC9D06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30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7C90-078D-6604-861A-0AB9A746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CB644-2479-C2ED-02BF-7EBBBDA9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88DC-944F-45A2-A385-B0507701A9C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2421E-2BEE-5DD3-DCEA-ABD3A604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FFFEF-7B2E-65E1-B4F6-4D31529E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6C7-0E0E-4E34-B0B7-03EC9D06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28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7DC13-F5E2-2806-7692-7DA98967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88DC-944F-45A2-A385-B0507701A9C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8039C-B22B-EB12-CDB4-B2DD01C9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F60A4-183D-2CA5-25D6-B336F943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6C7-0E0E-4E34-B0B7-03EC9D06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34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87CC-9741-0A46-FD0C-51D3322C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315EA-FB23-B2E5-F525-7EA9D6CB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2C52A-BDAE-5192-89F3-2DC9EEE81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23349-5A67-CE93-075A-EF67FC7A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88DC-944F-45A2-A385-B0507701A9C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A83DD-1EF1-B4FF-786E-603AF69E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F272-AA42-97A4-D4DC-FE90FD02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6C7-0E0E-4E34-B0B7-03EC9D06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62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6F68-B004-4F7D-4431-A289C013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E1176-5B1C-94FD-70C1-024828C26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5C288-5641-7634-1BDF-48940C414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72662-1200-E920-BD21-C88F4DA8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88DC-944F-45A2-A385-B0507701A9C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F486E-4A4F-9C5E-BDA3-54D59DB5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BAC5-00A4-AAE1-9957-55893D21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46C7-0E0E-4E34-B0B7-03EC9D06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44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3E7E1-9447-0F8F-B9E6-96A64D72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149D4-F2DB-C4EE-6E23-C60B0C72E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64600-4951-E91F-DD82-CD7026A8A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488DC-944F-45A2-A385-B0507701A9C7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684D7-1062-FFA5-E668-C3013607E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A9C07-4153-7142-7C7A-EF8E76375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046C7-0E0E-4E34-B0B7-03EC9D063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86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2222-4EC9-3F71-5B5A-EEEC16046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6193" y="2075380"/>
            <a:ext cx="9144000" cy="1777430"/>
          </a:xfrm>
        </p:spPr>
        <p:txBody>
          <a:bodyPr>
            <a:normAutofit/>
          </a:bodyPr>
          <a:lstStyle/>
          <a:p>
            <a:r>
              <a:rPr lang="en-IN" sz="5400" b="1" dirty="0"/>
              <a:t>QA BOT FOR RESEARCH PAPERS</a:t>
            </a:r>
          </a:p>
        </p:txBody>
      </p:sp>
    </p:spTree>
    <p:extLst>
      <p:ext uri="{BB962C8B-B14F-4D97-AF65-F5344CB8AC3E}">
        <p14:creationId xmlns:p14="http://schemas.microsoft.com/office/powerpoint/2010/main" val="60215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2DD1-4F2F-C79F-88FF-59321EDD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9801-DAE4-47B0-88C1-6DC41C51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2.QA bot for Research Papers</a:t>
            </a:r>
            <a:endParaRPr lang="en-US" sz="2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a Q&amp;A bot that can search through a large collection of research papers and provide accurate answers to questions, along with references to the relevant papers.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17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7274-AA7E-2505-9410-AE160735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C8499-BE40-A968-841A-272906040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76" y="1700962"/>
            <a:ext cx="10218248" cy="44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8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E828-C49F-4B77-3656-DB7D0BE7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351D-3AB4-44D7-42D4-6C5256429B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Upload Documents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800" dirty="0"/>
              <a:t>Users can upload up to </a:t>
            </a:r>
            <a:r>
              <a:rPr lang="en-US" sz="2800" b="1" dirty="0"/>
              <a:t>10 PDF files</a:t>
            </a:r>
            <a:r>
              <a:rPr lang="en-US" sz="2800" dirty="0"/>
              <a:t> at once, accommodating multiple research papers for analysis.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614963-DA9E-844F-BF5E-5DD11A9C32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153" y="1825625"/>
            <a:ext cx="3524036" cy="4351338"/>
          </a:xfrm>
        </p:spPr>
      </p:pic>
    </p:spTree>
    <p:extLst>
      <p:ext uri="{BB962C8B-B14F-4D97-AF65-F5344CB8AC3E}">
        <p14:creationId xmlns:p14="http://schemas.microsoft.com/office/powerpoint/2010/main" val="121620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E828-C49F-4B77-3656-DB7D0BE7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989" y="407594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5DB600-1F70-9E3D-816D-B8B4E9F605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51" y="2067291"/>
            <a:ext cx="3133725" cy="333375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B3F184-C6CB-1BD6-5ACC-449161E398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Processing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PyPDF2</a:t>
            </a:r>
            <a:r>
              <a:rPr lang="en-US" dirty="0"/>
              <a:t> extracts text from the PDFs, which is then divided into </a:t>
            </a:r>
            <a:r>
              <a:rPr lang="en-US" b="1" dirty="0"/>
              <a:t>manageable chunks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Embeddings</a:t>
            </a:r>
            <a:r>
              <a:rPr lang="en-US" dirty="0"/>
              <a:t> are generated from these chunks using </a:t>
            </a:r>
            <a:r>
              <a:rPr lang="en-US" b="1" dirty="0" err="1"/>
              <a:t>LangChain</a:t>
            </a:r>
            <a:r>
              <a:rPr lang="en-US" dirty="0"/>
              <a:t>, capturing the semantic meaning for context understanding.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31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A1CE-3416-48A9-CB15-5580D46D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9C0E-8B84-D03B-D70E-329D213BD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Ask a Question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Users input queries, and the system searches through the embedded chunks using FAISS for efficient similarity searches.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30855-735F-EDE5-0C59-78814A798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87" y="3226478"/>
            <a:ext cx="8835775" cy="30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0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F7EC-72E6-29E8-3E89-41BF9B9B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C739-25DD-E891-59C2-D8C28F42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 answers are provided along with </a:t>
            </a:r>
            <a:r>
              <a:rPr lang="en-US" b="1" dirty="0"/>
              <a:t>citations</a:t>
            </a:r>
            <a:r>
              <a:rPr lang="en-US" dirty="0"/>
              <a:t> from the relevant documents.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BE032-FB8B-C468-8236-C08E0F7C4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83"/>
          <a:stretch/>
        </p:blipFill>
        <p:spPr>
          <a:xfrm>
            <a:off x="2917861" y="3094822"/>
            <a:ext cx="658573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9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B1A1-CB95-B877-5F6F-58227904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24ADC-D8B8-A9B8-7712-C483A334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600" b="1" dirty="0"/>
              <a:t>            </a:t>
            </a:r>
          </a:p>
          <a:p>
            <a:pPr marL="0" indent="0">
              <a:buNone/>
            </a:pPr>
            <a:r>
              <a:rPr lang="en-IN" sz="6600" b="1" dirty="0"/>
              <a:t>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7987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QA BOT FOR RESEARCH PAPERS</vt:lpstr>
      <vt:lpstr>Problem Statement</vt:lpstr>
      <vt:lpstr>Proposed Methodology</vt:lpstr>
      <vt:lpstr>WORKING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Sindhiya Vinothkumar</dc:creator>
  <cp:lastModifiedBy>Sindhiya Vinothkumar</cp:lastModifiedBy>
  <cp:revision>2</cp:revision>
  <dcterms:created xsi:type="dcterms:W3CDTF">2024-10-17T16:55:23Z</dcterms:created>
  <dcterms:modified xsi:type="dcterms:W3CDTF">2024-10-17T17:36:49Z</dcterms:modified>
</cp:coreProperties>
</file>