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7" r:id="rId2"/>
    <p:sldId id="258" r:id="rId3"/>
    <p:sldId id="263" r:id="rId4"/>
    <p:sldId id="264" r:id="rId5"/>
    <p:sldId id="265"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405758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99647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745000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9033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46171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B654B5-8A46-4167-B25A-DD239EBACE48}"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210080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B654B5-8A46-4167-B25A-DD239EBACE48}"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159673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535448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55387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9522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41918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278987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654B5-8A46-4167-B25A-DD239EBACE48}"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02792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654B5-8A46-4167-B25A-DD239EBACE48}"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96578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DB654B5-8A46-4167-B25A-DD239EBACE48}"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64954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2116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12901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DB654B5-8A46-4167-B25A-DD239EBACE48}" type="datetimeFigureOut">
              <a:rPr lang="en-US" smtClean="0"/>
              <a:t>9/27/2024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915C3D-361F-4CB8-A6F7-C01BEB81B979}" type="slidenum">
              <a:rPr lang="en-US" smtClean="0"/>
              <a:t>‹#›</a:t>
            </a:fld>
            <a:endParaRPr lang="en-US"/>
          </a:p>
        </p:txBody>
      </p:sp>
    </p:spTree>
    <p:extLst>
      <p:ext uri="{BB962C8B-B14F-4D97-AF65-F5344CB8AC3E}">
        <p14:creationId xmlns:p14="http://schemas.microsoft.com/office/powerpoint/2010/main" val="1570100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F1E901-58D9-DD40-4FFA-F0ADEBFDFDE3}"/>
              </a:ext>
            </a:extLst>
          </p:cNvPr>
          <p:cNvSpPr/>
          <p:nvPr/>
        </p:nvSpPr>
        <p:spPr>
          <a:xfrm>
            <a:off x="726518" y="1015843"/>
            <a:ext cx="11179278" cy="1446550"/>
          </a:xfrm>
          <a:prstGeom prst="rect">
            <a:avLst/>
          </a:prstGeom>
          <a:noFill/>
        </p:spPr>
        <p:txBody>
          <a:bodyPr wrap="squar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INVENTORY MANAGEMENT </a:t>
            </a:r>
          </a:p>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SYSTEM </a:t>
            </a:r>
          </a:p>
        </p:txBody>
      </p:sp>
      <p:sp>
        <p:nvSpPr>
          <p:cNvPr id="4" name="Rectangle 3">
            <a:extLst>
              <a:ext uri="{FF2B5EF4-FFF2-40B4-BE49-F238E27FC236}">
                <a16:creationId xmlns:a16="http://schemas.microsoft.com/office/drawing/2014/main" id="{DA5E7BE0-5B9C-4F19-B56F-B2E8821EB91D}"/>
              </a:ext>
            </a:extLst>
          </p:cNvPr>
          <p:cNvSpPr/>
          <p:nvPr/>
        </p:nvSpPr>
        <p:spPr>
          <a:xfrm>
            <a:off x="7802070" y="4210941"/>
            <a:ext cx="3864199" cy="1631216"/>
          </a:xfrm>
          <a:prstGeom prst="rect">
            <a:avLst/>
          </a:prstGeom>
          <a:noFill/>
        </p:spPr>
        <p:txBody>
          <a:bodyPr wrap="none" lIns="91440" tIns="45720" rIns="91440" bIns="45720">
            <a:spAutoFit/>
          </a:bodyPr>
          <a:lstStyle/>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Y.G. Sanjana           : 3BR23CS188</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Vanitha .D               : 3BR23CS180</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 . Lakshmi Geetha :3BR23CS179</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Shaik Nabi Sab        :3BR23CS145</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Shravan Kumar . V :3BR23CS152</a:t>
            </a:r>
          </a:p>
        </p:txBody>
      </p:sp>
    </p:spTree>
    <p:extLst>
      <p:ext uri="{BB962C8B-B14F-4D97-AF65-F5344CB8AC3E}">
        <p14:creationId xmlns:p14="http://schemas.microsoft.com/office/powerpoint/2010/main" val="283251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5F526D-3CA6-0C85-F6B6-0AFF60F428F1}"/>
              </a:ext>
            </a:extLst>
          </p:cNvPr>
          <p:cNvSpPr txBox="1"/>
          <p:nvPr/>
        </p:nvSpPr>
        <p:spPr>
          <a:xfrm>
            <a:off x="1442883" y="1585721"/>
            <a:ext cx="9306233" cy="1384995"/>
          </a:xfrm>
          <a:prstGeom prst="rect">
            <a:avLst/>
          </a:prstGeom>
          <a:noFill/>
        </p:spPr>
        <p:txBody>
          <a:bodyPr wrap="square" rtlCol="0">
            <a:spAutoFit/>
          </a:bodyPr>
          <a:lstStyle/>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CRUD(create , read , update, delete)product inventory.</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Automatic alerts for low stocks.</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Reporting capabilities for sales.</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Generation of sales reports based on time period</a:t>
            </a:r>
          </a:p>
        </p:txBody>
      </p:sp>
      <p:sp>
        <p:nvSpPr>
          <p:cNvPr id="2" name="Rectangle 1">
            <a:extLst>
              <a:ext uri="{FF2B5EF4-FFF2-40B4-BE49-F238E27FC236}">
                <a16:creationId xmlns:a16="http://schemas.microsoft.com/office/drawing/2014/main" id="{232EF28E-4412-4684-8FE6-801674D961CA}"/>
              </a:ext>
            </a:extLst>
          </p:cNvPr>
          <p:cNvSpPr/>
          <p:nvPr/>
        </p:nvSpPr>
        <p:spPr>
          <a:xfrm>
            <a:off x="1595540" y="891257"/>
            <a:ext cx="244169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a:t>
            </a:r>
          </a:p>
        </p:txBody>
      </p:sp>
      <p:sp>
        <p:nvSpPr>
          <p:cNvPr id="3" name="Rectangle 2">
            <a:extLst>
              <a:ext uri="{FF2B5EF4-FFF2-40B4-BE49-F238E27FC236}">
                <a16:creationId xmlns:a16="http://schemas.microsoft.com/office/drawing/2014/main" id="{0EBDD535-A589-4E93-882F-41D43CDD4359}"/>
              </a:ext>
            </a:extLst>
          </p:cNvPr>
          <p:cNvSpPr/>
          <p:nvPr/>
        </p:nvSpPr>
        <p:spPr>
          <a:xfrm>
            <a:off x="2148202" y="3250456"/>
            <a:ext cx="4241867"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Benefits of CRUD inventory system:-</a:t>
            </a:r>
          </a:p>
        </p:txBody>
      </p:sp>
      <p:sp>
        <p:nvSpPr>
          <p:cNvPr id="6" name="Rectangle 5">
            <a:extLst>
              <a:ext uri="{FF2B5EF4-FFF2-40B4-BE49-F238E27FC236}">
                <a16:creationId xmlns:a16="http://schemas.microsoft.com/office/drawing/2014/main" id="{7E84571B-D3E4-4A00-9DBA-AAFE6B234A6D}"/>
              </a:ext>
            </a:extLst>
          </p:cNvPr>
          <p:cNvSpPr/>
          <p:nvPr/>
        </p:nvSpPr>
        <p:spPr>
          <a:xfrm>
            <a:off x="1595540" y="3735363"/>
            <a:ext cx="7425847" cy="1846659"/>
          </a:xfrm>
          <a:prstGeom prst="rect">
            <a:avLst/>
          </a:prstGeom>
        </p:spPr>
        <p:txBody>
          <a:bodyPr wrap="square">
            <a:spAutoFit/>
          </a:bodyPr>
          <a:lstStyle/>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Efficient stock management :-Real-time updates of product stock levels help businesses avoid both overstock and stock shortages.</a:t>
            </a:r>
          </a:p>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Improved Decision-Making :-Sales reports provide key insights that help in demand forecasting and inventory adjustments.</a:t>
            </a:r>
          </a:p>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Automated Alerts:-Low stock alerts ensure that critical inventory levels are maintained , preventing stockouts and missed sales opportunities.</a:t>
            </a:r>
          </a:p>
        </p:txBody>
      </p:sp>
    </p:spTree>
    <p:extLst>
      <p:ext uri="{BB962C8B-B14F-4D97-AF65-F5344CB8AC3E}">
        <p14:creationId xmlns:p14="http://schemas.microsoft.com/office/powerpoint/2010/main" val="426693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204B2-1A9C-4E15-8D67-0DA1E73AECB7}"/>
              </a:ext>
            </a:extLst>
          </p:cNvPr>
          <p:cNvSpPr txBox="1"/>
          <p:nvPr/>
        </p:nvSpPr>
        <p:spPr>
          <a:xfrm>
            <a:off x="1140829" y="606473"/>
            <a:ext cx="9283332" cy="587853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Pseudocode for Inventory System:</a:t>
            </a:r>
          </a:p>
          <a:p>
            <a:r>
              <a:rPr lang="en-US" sz="2000" dirty="0">
                <a:latin typeface="Times New Roman" panose="02020603050405020304" pitchFamily="18" charset="0"/>
                <a:cs typeface="Times New Roman" panose="02020603050405020304" pitchFamily="18" charset="0"/>
              </a:rPr>
              <a:t>   START</a:t>
            </a:r>
          </a:p>
          <a:p>
            <a:pPr marL="457200" indent="-457200">
              <a:buAutoNum type="arabicPeriod"/>
            </a:pPr>
            <a:r>
              <a:rPr lang="en-US" sz="2000" u="sng" dirty="0">
                <a:latin typeface="Times New Roman" panose="02020603050405020304" pitchFamily="18" charset="0"/>
                <a:cs typeface="Times New Roman" panose="02020603050405020304" pitchFamily="18" charset="0"/>
              </a:rPr>
              <a:t>CLASS Inventory Item:</a:t>
            </a:r>
          </a:p>
          <a:p>
            <a:r>
              <a:rPr lang="en-US" sz="2000" dirty="0">
                <a:latin typeface="Times New Roman" panose="02020603050405020304" pitchFamily="18" charset="0"/>
                <a:cs typeface="Times New Roman" panose="02020603050405020304" pitchFamily="18" charset="0"/>
              </a:rPr>
              <a:t>     - Initialize item with name, quantity, and price.</a:t>
            </a:r>
          </a:p>
          <a:p>
            <a:pPr marL="457200" indent="-457200">
              <a:buAutoNum type="arabicPeriod" startAt="2"/>
            </a:pPr>
            <a:r>
              <a:rPr lang="en-US" sz="2000" u="sng" dirty="0">
                <a:latin typeface="Times New Roman" panose="02020603050405020304" pitchFamily="18" charset="0"/>
                <a:cs typeface="Times New Roman" panose="02020603050405020304" pitchFamily="18" charset="0"/>
              </a:rPr>
              <a:t>CLASS Inventory System:   </a:t>
            </a:r>
          </a:p>
          <a:p>
            <a:r>
              <a:rPr lang="en-US" sz="2000" dirty="0">
                <a:latin typeface="Times New Roman" panose="02020603050405020304" pitchFamily="18" charset="0"/>
                <a:cs typeface="Times New Roman" panose="02020603050405020304" pitchFamily="18" charset="0"/>
              </a:rPr>
              <a:t>     - Method: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a:t>
            </a:r>
          </a:p>
          <a:p>
            <a:r>
              <a:rPr lang="en-US" sz="2000" dirty="0">
                <a:latin typeface="Times New Roman" panose="02020603050405020304" pitchFamily="18" charset="0"/>
                <a:cs typeface="Times New Roman" panose="02020603050405020304" pitchFamily="18" charset="0"/>
              </a:rPr>
              <a:t>             - Initialize an empty list called inventory.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add_item</a:t>
            </a:r>
            <a:r>
              <a:rPr lang="en-US" sz="2000" dirty="0">
                <a:latin typeface="Times New Roman" panose="02020603050405020304" pitchFamily="18" charset="0"/>
                <a:cs typeface="Times New Roman" panose="02020603050405020304" pitchFamily="18" charset="0"/>
              </a:rPr>
              <a:t>(item)    </a:t>
            </a:r>
          </a:p>
          <a:p>
            <a:r>
              <a:rPr lang="en-US" sz="2000" dirty="0">
                <a:latin typeface="Times New Roman" panose="02020603050405020304" pitchFamily="18" charset="0"/>
                <a:cs typeface="Times New Roman" panose="02020603050405020304" pitchFamily="18" charset="0"/>
              </a:rPr>
              <a:t>             - Append the given item to the inventory list.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update_item</a:t>
            </a:r>
            <a:r>
              <a:rPr lang="en-US" sz="2000" dirty="0">
                <a:latin typeface="Times New Roman" panose="02020603050405020304" pitchFamily="18" charset="0"/>
                <a:cs typeface="Times New Roman" panose="02020603050405020304" pitchFamily="18" charset="0"/>
              </a:rPr>
              <a:t>(name, quantity, price) </a:t>
            </a:r>
          </a:p>
          <a:p>
            <a:r>
              <a:rPr lang="en-US" sz="2000" dirty="0">
                <a:latin typeface="Times New Roman" panose="02020603050405020304" pitchFamily="18" charset="0"/>
                <a:cs typeface="Times New Roman" panose="02020603050405020304" pitchFamily="18" charset="0"/>
              </a:rPr>
              <a:t>             - Update </a:t>
            </a:r>
            <a:r>
              <a:rPr lang="en-US" sz="2000" dirty="0" err="1">
                <a:latin typeface="Times New Roman" panose="02020603050405020304" pitchFamily="18" charset="0"/>
                <a:cs typeface="Times New Roman" panose="02020603050405020304" pitchFamily="18" charset="0"/>
              </a:rPr>
              <a:t>item.quantity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item.price</a:t>
            </a:r>
            <a:r>
              <a:rPr lang="en-US" sz="2000" dirty="0">
                <a:latin typeface="Times New Roman" panose="02020603050405020304" pitchFamily="18" charset="0"/>
                <a:cs typeface="Times New Roman" panose="02020603050405020304" pitchFamily="18" charset="0"/>
              </a:rPr>
              <a:t> with given values.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delete_item</a:t>
            </a:r>
            <a:r>
              <a:rPr lang="en-US" sz="2000" dirty="0">
                <a:latin typeface="Times New Roman" panose="02020603050405020304" pitchFamily="18" charset="0"/>
                <a:cs typeface="Times New Roman" panose="02020603050405020304" pitchFamily="18" charset="0"/>
              </a:rPr>
              <a:t>(name)   </a:t>
            </a:r>
          </a:p>
          <a:p>
            <a:r>
              <a:rPr lang="en-US" sz="2000" dirty="0">
                <a:latin typeface="Times New Roman" panose="02020603050405020304" pitchFamily="18" charset="0"/>
                <a:cs typeface="Times New Roman" panose="02020603050405020304" pitchFamily="18" charset="0"/>
              </a:rPr>
              <a:t>             - Remove items from inventory where item.name == name.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check_low_stock</a:t>
            </a:r>
            <a:r>
              <a:rPr lang="en-US" sz="2000" dirty="0">
                <a:latin typeface="Times New Roman" panose="02020603050405020304" pitchFamily="18" charset="0"/>
                <a:cs typeface="Times New Roman" panose="02020603050405020304" pitchFamily="18" charset="0"/>
              </a:rPr>
              <a:t>(limit) </a:t>
            </a:r>
          </a:p>
          <a:p>
            <a:r>
              <a:rPr lang="en-US" sz="2000" dirty="0">
                <a:latin typeface="Times New Roman" panose="02020603050405020304" pitchFamily="18" charset="0"/>
                <a:cs typeface="Times New Roman" panose="02020603050405020304" pitchFamily="18" charset="0"/>
              </a:rPr>
              <a:t>               - Add item to the </a:t>
            </a:r>
            <a:r>
              <a:rPr lang="en-US" sz="2000" dirty="0" err="1">
                <a:latin typeface="Times New Roman" panose="02020603050405020304" pitchFamily="18" charset="0"/>
                <a:cs typeface="Times New Roman" panose="02020603050405020304" pitchFamily="18" charset="0"/>
              </a:rPr>
              <a:t>low_stock_items</a:t>
            </a:r>
            <a:r>
              <a:rPr lang="en-US" sz="2000" dirty="0">
                <a:latin typeface="Times New Roman" panose="02020603050405020304" pitchFamily="18" charset="0"/>
                <a:cs typeface="Times New Roman" panose="02020603050405020304" pitchFamily="18" charset="0"/>
              </a:rPr>
              <a:t> list</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generate_sales_report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start_date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end_date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Calculate total sales by summing </a:t>
            </a:r>
            <a:r>
              <a:rPr lang="en-US" sz="2000" dirty="0" err="1">
                <a:latin typeface="Times New Roman" panose="02020603050405020304" pitchFamily="18" charset="0"/>
                <a:cs typeface="Times New Roman" panose="02020603050405020304" pitchFamily="18" charset="0"/>
              </a:rPr>
              <a:t>item.price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item.quantity</a:t>
            </a:r>
            <a:r>
              <a:rPr lang="en-US" sz="2000" dirty="0">
                <a:latin typeface="Times New Roman" panose="02020603050405020304" pitchFamily="18" charset="0"/>
                <a:cs typeface="Times New Roman" panose="02020603050405020304" pitchFamily="18" charset="0"/>
              </a:rPr>
              <a:t> for all items in inventory.</a:t>
            </a:r>
          </a:p>
        </p:txBody>
      </p:sp>
    </p:spTree>
    <p:extLst>
      <p:ext uri="{BB962C8B-B14F-4D97-AF65-F5344CB8AC3E}">
        <p14:creationId xmlns:p14="http://schemas.microsoft.com/office/powerpoint/2010/main" val="36242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FB953-A2AF-4672-A21F-90952D0C0FD4}"/>
              </a:ext>
            </a:extLst>
          </p:cNvPr>
          <p:cNvSpPr/>
          <p:nvPr/>
        </p:nvSpPr>
        <p:spPr>
          <a:xfrm>
            <a:off x="1460696" y="973247"/>
            <a:ext cx="9270608"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3</a:t>
            </a:r>
            <a:r>
              <a:rPr lang="en-US" sz="2000" u="sng" dirty="0">
                <a:latin typeface="Times New Roman" panose="02020603050405020304" pitchFamily="18" charset="0"/>
                <a:cs typeface="Times New Roman" panose="02020603050405020304" pitchFamily="18" charset="0"/>
              </a:rPr>
              <a:t>. MAIN FUNCTION:</a:t>
            </a:r>
            <a:r>
              <a:rPr lang="en-US" sz="2000" dirty="0">
                <a:latin typeface="Times New Roman" panose="02020603050405020304" pitchFamily="18" charset="0"/>
                <a:cs typeface="Times New Roman" panose="02020603050405020304" pitchFamily="18" charset="0"/>
              </a:rPr>
              <a:t>   - Initialize an Inventory System object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Prompt user to enter item name, quantity, and price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Add the item to the inventory system using </a:t>
            </a:r>
            <a:r>
              <a:rPr lang="en-US" sz="2000" dirty="0" err="1">
                <a:latin typeface="Times New Roman" panose="02020603050405020304" pitchFamily="18" charset="0"/>
                <a:cs typeface="Times New Roman" panose="02020603050405020304" pitchFamily="18" charset="0"/>
              </a:rPr>
              <a:t>add_item</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delete_item</a:t>
            </a:r>
            <a:r>
              <a:rPr lang="en-US" sz="2000" dirty="0">
                <a:latin typeface="Times New Roman" panose="02020603050405020304" pitchFamily="18" charset="0"/>
                <a:cs typeface="Times New Roman" panose="02020603050405020304" pitchFamily="18" charset="0"/>
              </a:rPr>
              <a:t>() to delete the item from the inventory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update_item</a:t>
            </a:r>
            <a:r>
              <a:rPr lang="en-US" sz="2000" dirty="0">
                <a:latin typeface="Times New Roman" panose="02020603050405020304" pitchFamily="18" charset="0"/>
                <a:cs typeface="Times New Roman" panose="02020603050405020304" pitchFamily="18" charset="0"/>
              </a:rPr>
              <a:t>() to update the specified item.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check_low_stock</a:t>
            </a:r>
            <a:r>
              <a:rPr lang="en-US" sz="2000" dirty="0">
                <a:latin typeface="Times New Roman" panose="02020603050405020304" pitchFamily="18" charset="0"/>
                <a:cs typeface="Times New Roman" panose="02020603050405020304" pitchFamily="18" charset="0"/>
              </a:rPr>
              <a:t>(10) to get a list of items with low stock</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generate_sales_report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start_date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end_date</a:t>
            </a:r>
            <a:r>
              <a:rPr lang="en-US" sz="2000" dirty="0">
                <a:latin typeface="Times New Roman" panose="02020603050405020304" pitchFamily="18" charset="0"/>
                <a:cs typeface="Times New Roman" panose="02020603050405020304" pitchFamily="18" charset="0"/>
              </a:rPr>
              <a:t>) to calculate total sales for the specified period.  </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Print the total sales for the period.</a:t>
            </a:r>
          </a:p>
          <a:p>
            <a:pPr algn="just"/>
            <a:r>
              <a:rPr lang="en-US" sz="2000" dirty="0">
                <a:latin typeface="Times New Roman" panose="02020603050405020304" pitchFamily="18" charset="0"/>
                <a:cs typeface="Times New Roman" panose="02020603050405020304" pitchFamily="18" charset="0"/>
              </a:rPr>
              <a:t>    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4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6477A7-4A1B-41B2-B950-73AC36EBA6C9}"/>
              </a:ext>
            </a:extLst>
          </p:cNvPr>
          <p:cNvSpPr/>
          <p:nvPr/>
        </p:nvSpPr>
        <p:spPr>
          <a:xfrm>
            <a:off x="1291883" y="1024992"/>
            <a:ext cx="9608234"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Key Points in the Pseudocode:-</a:t>
            </a:r>
          </a:p>
          <a:p>
            <a:r>
              <a:rPr lang="en-US" sz="2400" dirty="0">
                <a:latin typeface="Times New Roman" panose="02020603050405020304" pitchFamily="18" charset="0"/>
                <a:cs typeface="Times New Roman" panose="02020603050405020304" pitchFamily="18" charset="0"/>
              </a:rPr>
              <a:t> Class Definition: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classes: Inventory Item and Inventory System.- </a:t>
            </a:r>
          </a:p>
          <a:p>
            <a:r>
              <a:rPr lang="en-US" sz="2400" dirty="0">
                <a:latin typeface="Times New Roman" panose="02020603050405020304" pitchFamily="18" charset="0"/>
                <a:cs typeface="Times New Roman" panose="02020603050405020304" pitchFamily="18" charset="0"/>
              </a:rPr>
              <a:t>Methods in Inventory System: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add_item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update_item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delete_item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check_low_stock</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generate_sales_report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User Interaction: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program prompts the user to add items, delete, update, check low stock, and generate a sales report.-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Low Stock Check:- Identifies items with a quantity below a certain limit. - Sales Report:- Calculates total sales from the inventory.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35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660569-8C24-44BC-ADC7-6134B0F3CB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203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1B241-E6FD-4FA7-B50A-F31119B9CACE}"/>
              </a:ext>
            </a:extLst>
          </p:cNvPr>
          <p:cNvSpPr/>
          <p:nvPr/>
        </p:nvSpPr>
        <p:spPr>
          <a:xfrm>
            <a:off x="759655" y="1519538"/>
            <a:ext cx="10297551" cy="264687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project successfully implements an inventory management system using Python. The program allows for the addition, update, and deletion of inventory items, checks for low stock alerts, and generates sales reports for a specific time period. This project showcases the practical application of programming concepts in a real-world scenario, aiding in efficient inventory control and sales analysis.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7888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604</TotalTime>
  <Words>595</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38</cp:revision>
  <dcterms:created xsi:type="dcterms:W3CDTF">2024-09-26T06:50:44Z</dcterms:created>
  <dcterms:modified xsi:type="dcterms:W3CDTF">2024-09-27T15:54:32Z</dcterms:modified>
</cp:coreProperties>
</file>