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B48F-C231-40D2-9B78-CAC5F88A770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A11F-321A-4C35-BF00-9434E02D5335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B48F-C231-40D2-9B78-CAC5F88A770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A11F-321A-4C35-BF00-9434E02D5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B48F-C231-40D2-9B78-CAC5F88A770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A11F-321A-4C35-BF00-9434E02D5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B48F-C231-40D2-9B78-CAC5F88A770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A11F-321A-4C35-BF00-9434E02D5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B48F-C231-40D2-9B78-CAC5F88A770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A11F-321A-4C35-BF00-9434E02D53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B48F-C231-40D2-9B78-CAC5F88A770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A11F-321A-4C35-BF00-9434E02D5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B48F-C231-40D2-9B78-CAC5F88A770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A11F-321A-4C35-BF00-9434E02D5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B48F-C231-40D2-9B78-CAC5F88A770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A11F-321A-4C35-BF00-9434E02D5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B48F-C231-40D2-9B78-CAC5F88A770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A11F-321A-4C35-BF00-9434E02D5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B48F-C231-40D2-9B78-CAC5F88A770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A11F-321A-4C35-BF00-9434E02D5335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B48F-C231-40D2-9B78-CAC5F88A770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A11F-321A-4C35-BF00-9434E02D5335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858B48F-C231-40D2-9B78-CAC5F88A770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F1A11F-321A-4C35-BF00-9434E02D533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09800"/>
            <a:ext cx="439231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2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2496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Ram Singh, Sanjana</dc:creator>
  <cp:lastModifiedBy>Durga Ram Singh, Sanjana</cp:lastModifiedBy>
  <cp:revision>1</cp:revision>
  <dcterms:created xsi:type="dcterms:W3CDTF">2017-09-12T12:57:52Z</dcterms:created>
  <dcterms:modified xsi:type="dcterms:W3CDTF">2017-09-12T12:59:37Z</dcterms:modified>
</cp:coreProperties>
</file>