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CDB34-0489-4BE0-B2CF-7756A5E0143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8402-A45C-4BDD-B58F-44009CAD9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2003</a:t>
            </a:r>
            <a:r>
              <a:rPr lang="en-US" baseline="0" dirty="0" smtClean="0"/>
              <a:t> back home.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8402-A45C-4BDD-B58F-44009CAD9D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CBA698-ED14-4AEF-93A2-4EC6A1290AF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21ADD6-FE63-4920-A650-E9310E2CA7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609600"/>
            <a:ext cx="8686800" cy="49731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9473" y="1233055"/>
            <a:ext cx="5554726" cy="280076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EDITING </a:t>
            </a:r>
          </a:p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HUMANITY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0000" y="6019800"/>
            <a:ext cx="77991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SANJANA DURGARAM SINGH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745" y="6142911"/>
            <a:ext cx="17972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XBBNLDT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0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LEGALITY ISSUE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r>
              <a:rPr lang="en-US" dirty="0" smtClean="0"/>
              <a:t>USA- legal.</a:t>
            </a:r>
          </a:p>
          <a:p>
            <a:pPr marL="0" indent="0">
              <a:buNone/>
            </a:pPr>
            <a:r>
              <a:rPr lang="en-US" dirty="0" smtClean="0"/>
              <a:t>     No laws that prohibits  the creation of genetically modified humans.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UK- illegal.</a:t>
            </a:r>
          </a:p>
          <a:p>
            <a:pPr marL="0" indent="0">
              <a:buNone/>
            </a:pPr>
            <a:r>
              <a:rPr lang="en-US" dirty="0" smtClean="0"/>
              <a:t>      It was improvised to permitting the use of GMO to prevent genetic disorders.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8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Issue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r>
              <a:rPr lang="en-US" dirty="0" smtClean="0"/>
              <a:t>Characteristics : Aggressiveness and  Narcissism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every one has a positive goal of experimenting on the GM humans with an aim to reduce the genetic disorders.</a:t>
            </a:r>
          </a:p>
          <a:p>
            <a:endParaRPr lang="en-US" dirty="0"/>
          </a:p>
          <a:p>
            <a:r>
              <a:rPr lang="en-US" dirty="0" smtClean="0"/>
              <a:t>Some may do </a:t>
            </a:r>
            <a:r>
              <a:rPr lang="en-US" dirty="0" smtClean="0">
                <a:sym typeface="Wingdings" pitchFamily="2" charset="2"/>
              </a:rPr>
              <a:t> PROFIT, business, trend.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3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Extremely healthy </a:t>
            </a:r>
            <a:r>
              <a:rPr lang="en-US" sz="3200" dirty="0" smtClean="0">
                <a:sym typeface="Wingdings" pitchFamily="2" charset="2"/>
              </a:rPr>
              <a:t> Sicker</a:t>
            </a:r>
          </a:p>
          <a:p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GMO can be black marked due to wrong intentional experimentation. </a:t>
            </a:r>
          </a:p>
          <a:p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Governments  lowering health care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IN-VITRO FERTILIZATION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971800" cy="4343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Louise – first IFV baby ( 3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ago).</a:t>
            </a:r>
          </a:p>
          <a:p>
            <a:r>
              <a:rPr lang="en-US" sz="3200" dirty="0" smtClean="0"/>
              <a:t>1000 + labs delivering innumerous IVF baby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88" y="1752600"/>
            <a:ext cx="3417824" cy="4419600"/>
          </a:xfrm>
        </p:spPr>
      </p:pic>
    </p:spTree>
    <p:extLst>
      <p:ext uri="{BB962C8B-B14F-4D97-AF65-F5344CB8AC3E}">
        <p14:creationId xmlns:p14="http://schemas.microsoft.com/office/powerpoint/2010/main" val="17488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3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 BABIES.. FASHIONABLE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Although the idea of creating a progeny of perfectly perfect humans, what the designer babies would deny us would be the ORIGINALITY.</a:t>
            </a:r>
          </a:p>
          <a:p>
            <a:endParaRPr lang="en-US" dirty="0"/>
          </a:p>
          <a:p>
            <a:r>
              <a:rPr lang="en-US" dirty="0" smtClean="0"/>
              <a:t>Every baby would be created with a rule book which is not going to produce any uniquely identifiable babies.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908138">
            <a:off x="1783826" y="1506220"/>
            <a:ext cx="4897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MANUFACTURED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4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000" r="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4800600"/>
            <a:ext cx="4052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uhaus 93" pitchFamily="82" charset="0"/>
              </a:rPr>
              <a:t>THANK YOU!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BABIES..?? CUTE OR WEIRD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47434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b="10144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57400" y="4572000"/>
            <a:ext cx="5375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DESIGNER BABIES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3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THE SECRECT FORMULA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752600"/>
            <a:ext cx="6400800" cy="4419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 designer baby is a human embryo that has been genetically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modified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New technology – CRISPR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Clustered regulatory inte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spaced short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palindromic repeats.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Smarter than average people their age or even older.</a:t>
            </a:r>
          </a:p>
          <a:p>
            <a:endParaRPr lang="en-US" sz="3200" dirty="0" smtClean="0"/>
          </a:p>
          <a:p>
            <a:r>
              <a:rPr lang="en-US" sz="3200" dirty="0" smtClean="0"/>
              <a:t>Healthier than any of their previous generation.</a:t>
            </a:r>
          </a:p>
          <a:p>
            <a:endParaRPr lang="en-US" sz="3200" dirty="0" smtClean="0"/>
          </a:p>
          <a:p>
            <a:r>
              <a:rPr lang="en-US" sz="3200" dirty="0" smtClean="0"/>
              <a:t>Immune to any of the diseases. HIV-AIDS , </a:t>
            </a:r>
            <a:r>
              <a:rPr lang="en-US" sz="3200" dirty="0" err="1" smtClean="0"/>
              <a:t>Parkinsons</a:t>
            </a:r>
            <a:r>
              <a:rPr lang="en-US" sz="3200" dirty="0" smtClean="0"/>
              <a:t> , etc.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UNBEATABLY BRAINY….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61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1406" cy="49391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911" y="381000"/>
            <a:ext cx="6809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SPOOKY SCI-FI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ish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..??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4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CRISPR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3809999" cy="44195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05000"/>
            <a:ext cx="3505200" cy="4267200"/>
          </a:xfrm>
        </p:spPr>
      </p:pic>
    </p:spTree>
    <p:extLst>
      <p:ext uri="{BB962C8B-B14F-4D97-AF65-F5344CB8AC3E}">
        <p14:creationId xmlns:p14="http://schemas.microsoft.com/office/powerpoint/2010/main" val="30770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ROLLING DOWN THE FACTS ..!!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382000" cy="44196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Researchers in CHINA have already reported creation of a genetically modified HUMAN EMBRYO.</a:t>
            </a: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Unsuccessful and revealed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serious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obstacles.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" t="2000" r="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</TotalTime>
  <Words>255</Words>
  <Application>Microsoft Office PowerPoint</Application>
  <PresentationFormat>On-screen Show (4:3)</PresentationFormat>
  <Paragraphs>54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PowerPoint Presentation</vt:lpstr>
      <vt:lpstr>BABIES..?? CUTE OR WEIRD </vt:lpstr>
      <vt:lpstr>PowerPoint Presentation</vt:lpstr>
      <vt:lpstr>       THE SECRECT FORMULA</vt:lpstr>
      <vt:lpstr>UNBEATABLY BRAINY….</vt:lpstr>
      <vt:lpstr>PowerPoint Presentation</vt:lpstr>
      <vt:lpstr>CRISPR</vt:lpstr>
      <vt:lpstr>ROLLING DOWN THE FACTS ..!!</vt:lpstr>
      <vt:lpstr>PowerPoint Presentation</vt:lpstr>
      <vt:lpstr>LEGALITY ISSUE</vt:lpstr>
      <vt:lpstr>PowerPoint Presentation</vt:lpstr>
      <vt:lpstr>The Issue</vt:lpstr>
      <vt:lpstr>PowerPoint Presentation</vt:lpstr>
      <vt:lpstr>IN-VITRO FERTILIZATION</vt:lpstr>
      <vt:lpstr>PowerPoint Presentation</vt:lpstr>
      <vt:lpstr>PowerPoint Presentation</vt:lpstr>
      <vt:lpstr>DESIGNER BABIES.. FASHIONABLE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2017-09-12T16:43:10Z</dcterms:created>
  <dcterms:modified xsi:type="dcterms:W3CDTF">2017-09-12T18:29:23Z</dcterms:modified>
</cp:coreProperties>
</file>