
<file path=[Content_Types].xml><?xml version="1.0" encoding="utf-8"?>
<Types xmlns="http://schemas.openxmlformats.org/package/2006/content-types">
  <Default Extension="vml" ContentType="application/vnd.openxmlformats-officedocument.vmlDrawing"/>
  <Default Extension="jpg" ContentType="image/jpeg"/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jpeg" ContentType="image/jpeg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2.xml" ContentType="application/vnd.openxmlformats-officedocument.presentationml.slide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 saveSubsetFonts="1">
  <p:sldMasterIdLst>
    <p:sldMasterId r:id="rId1" id="2147483648"/>
  </p:sldMasterIdLst>
  <p:sldIdLst>
    <p:sldId r:id="rId2" id="256"/>
    <p:sldId r:id="rId3" id="257"/>
    <p:sldId r:id="rId4" id="258"/>
    <p:sldId r:id="rId5" id="259"/>
    <p:sldId r:id="rId6" id="260"/>
    <p:sldId r:id="rId15" id="265"/>
    <p:sldId r:id="rId13" id="266"/>
    <p:sldId r:id="rId14" id="267"/>
    <p:sldId r:id="rId17" id="269"/>
    <p:sldId r:id="rId16" id="268"/>
  </p:sldIdLst>
  <p:sldSz cx="9144000" cy="6858000" type="screen4x3"/>
  <p:notesSz cx="6858000" cy="9144000"/>
  <p:defaultTextStyle>
    <a:defPPr>
      <a:defRPr lang="en-US"/>
    </a:defPPr>
    <a:lvl1pPr algn="l" marL="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1" Type="http://schemas.openxmlformats.org/officeDocument/2006/relationships/theme" Target="theme/theme1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2" Type="http://schemas.openxmlformats.org/officeDocument/2006/relationships/slide" Target="slides/slide1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3" Type="http://schemas.openxmlformats.org/officeDocument/2006/relationships/slide" Target="slides/slide2.xml" /><Relationship Id="rId6" Type="http://schemas.openxmlformats.org/officeDocument/2006/relationships/slide" Target="slides/slide5.xml" /><Relationship Id="rId15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10A7-87FC-4C69-9740-5A4DAC320A5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FF04-103C-4BB9-8BA6-FD1633A2F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7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10A7-87FC-4C69-9740-5A4DAC320A5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FF04-103C-4BB9-8BA6-FD1633A2F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1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10A7-87FC-4C69-9740-5A4DAC320A5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FF04-103C-4BB9-8BA6-FD1633A2F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6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10A7-87FC-4C69-9740-5A4DAC320A5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FF04-103C-4BB9-8BA6-FD1633A2F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1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10A7-87FC-4C69-9740-5A4DAC320A5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FF04-103C-4BB9-8BA6-FD1633A2F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7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10A7-87FC-4C69-9740-5A4DAC320A5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FF04-103C-4BB9-8BA6-FD1633A2F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4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10A7-87FC-4C69-9740-5A4DAC320A5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FF04-103C-4BB9-8BA6-FD1633A2F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10A7-87FC-4C69-9740-5A4DAC320A5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FF04-103C-4BB9-8BA6-FD1633A2F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8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10A7-87FC-4C69-9740-5A4DAC320A5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FF04-103C-4BB9-8BA6-FD1633A2F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5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10A7-87FC-4C69-9740-5A4DAC320A5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FF04-103C-4BB9-8BA6-FD1633A2F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2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10A7-87FC-4C69-9740-5A4DAC320A5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FF04-103C-4BB9-8BA6-FD1633A2F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8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E10A7-87FC-4C69-9740-5A4DAC320A5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6FF04-103C-4BB9-8BA6-FD1633A2F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1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170913000430.png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170913000945.png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170913001420.png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/><Relationship Id="rIMGId2" Type="http://schemas.openxmlformats.org/officeDocument/2006/relationships/image" Target="../media/pic17091300012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8610600" cy="6629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543"/>
            <a:ext cx="9108621" cy="67926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15000" y="5513615"/>
            <a:ext cx="3276600" cy="1295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PRESENTED BY</a:t>
            </a:r>
          </a:p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AKASH KARRETTI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5955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2. UFO In AREA 51 Region </a:t>
            </a:r>
            <a:endParaRPr lang="en-US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341768" y="1462134"/>
            <a:ext cx="8446883" cy="4449778"/>
          </a:xfrm>
          <a:prstGeom prst="rect">
            <a:avLst/>
          </a:prstGeom>
        </p:spPr>
      </p:pic>
    </p:spTree>
    <p:extLst>
      <p:ext uri="{BB962C8B-B14F-4D97-AF65-F5344CB8AC3E}">
        <p14:creationId val="2451313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 3. Fake Moon Landing </a:t>
            </a:r>
            <a:endParaRPr lang="en-US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1122629" y="1373863"/>
            <a:ext cx="6910058" cy="5434342"/>
          </a:xfrm>
          <a:prstGeom prst="rect">
            <a:avLst/>
          </a:prstGeom>
        </p:spPr>
      </p:pic>
    </p:spTree>
    <p:extLst>
      <p:ext uri="{BB962C8B-B14F-4D97-AF65-F5344CB8AC3E}">
        <p14:creationId val="2451313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4 . The Real Cover Up </a:t>
            </a:r>
            <a:endParaRPr lang="en-US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20370" y="1143000"/>
            <a:ext cx="9048938" cy="5572408"/>
          </a:xfrm>
          <a:prstGeom prst="rect">
            <a:avLst/>
          </a:prstGeom>
        </p:spPr>
      </p:pic>
    </p:spTree>
    <p:extLst>
      <p:ext uri="{BB962C8B-B14F-4D97-AF65-F5344CB8AC3E}">
        <p14:creationId val="245131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184" y="1165633"/>
            <a:ext cx="8229600" cy="4525963"/>
          </a:xfrm>
        </p:spPr>
        <p:txBody>
          <a:bodyPr/>
          <a:lstStyle/>
          <a:p>
            <a:pPr indent="0" marL="0" lvl="0">
              <a:buNone/>
            </a:pPr>
            <a:r>
              <a:rPr/>
              <a:t/>
            </a:r>
            <a:endParaRPr/>
          </a:p>
          <a:p>
            <a:pPr indent="0" marL="0" lvl="0">
              <a:buNone/>
            </a:pPr>
            <a:r>
              <a:rPr/>
              <a:t/>
            </a:r>
            <a:endParaRPr/>
          </a:p>
          <a:p>
            <a:pPr indent="0" marL="0" lvl="0">
              <a:buNone/>
            </a:pPr>
            <a:r>
              <a:rPr/>
              <a:t> </a:t>
            </a:r>
            <a:endParaRPr/>
          </a:p>
          <a:p>
            <a:pPr indent="0" marL="0" lvl="0">
              <a:buNone/>
            </a:pPr>
            <a:r>
              <a:rPr/>
              <a:t/>
            </a:r>
            <a:endParaRPr/>
          </a:p>
          <a:p>
            <a:pPr indent="0" marL="0" lvl="0">
              <a:buNone/>
            </a:pPr>
            <a:r>
              <a:rPr/>
              <a:t>    </a:t>
            </a:r>
            <a:endParaRPr/>
          </a:p>
          <a:p>
            <a:pPr indent="0" marL="0" lvl="0">
              <a:buNone/>
            </a:pPr>
            <a:r>
              <a:rPr/>
              <a:t>                                 Thank you .</a:t>
            </a:r>
          </a:p>
        </p:txBody>
      </p:sp>
    </p:spTree>
    <p:extLst>
      <p:ext uri="{BB962C8B-B14F-4D97-AF65-F5344CB8AC3E}">
        <p14:creationId val="2451313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New Technologies Developed 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marL="0" lvl="0">
              <a:buNone/>
            </a:pPr>
            <a:r>
              <a:rPr/>
              <a:t>1. Project OXCART.</a:t>
            </a:r>
          </a:p>
          <a:p>
            <a:pPr indent="0" marL="0" lvl="0">
              <a:buNone/>
            </a:pPr>
            <a:r>
              <a:rPr/>
              <a:t/>
            </a:r>
            <a:endParaRPr/>
          </a:p>
          <a:p>
            <a:pPr indent="0" marL="0" lvl="0">
              <a:buNone/>
            </a:pPr>
            <a:r>
              <a:rPr/>
              <a:t>2. D-21 TagBoard .</a:t>
            </a:r>
            <a:endParaRPr/>
          </a:p>
          <a:p>
            <a:pPr indent="0" marL="0" lvl="0">
              <a:buNone/>
            </a:pPr>
            <a:r>
              <a:rPr/>
              <a:t/>
            </a:r>
            <a:endParaRPr/>
          </a:p>
          <a:p>
            <a:pPr indent="0" marL="0" lvl="0">
              <a:buNone/>
            </a:pPr>
            <a:r>
              <a:rPr/>
              <a:t>3. Aurora Project</a:t>
            </a:r>
            <a:endParaRPr/>
          </a:p>
          <a:p>
            <a:pPr indent="0" marL="0" lvl="0">
              <a:buNone/>
            </a:pPr>
            <a:r>
              <a:rPr/>
              <a:t/>
            </a:r>
            <a:endParaRPr/>
          </a:p>
          <a:p>
            <a:pPr indent="0" marL="0" lvl="0">
              <a:buNone/>
            </a:pPr>
            <a:r>
              <a:rPr/>
              <a:t>4.BLACK MANTA PROJECT</a:t>
            </a:r>
            <a:endParaRPr/>
          </a:p>
        </p:txBody>
      </p:sp>
    </p:spTree>
    <p:extLst>
      <p:ext uri="{BB962C8B-B14F-4D97-AF65-F5344CB8AC3E}">
        <p14:creationId val="245131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b="1" dirty="0" smtClean="0">
                <a:latin typeface="Arial" charset="0"/>
              </a:rPr>
              <a:t>Area 51</a:t>
            </a:r>
            <a:r>
              <a:rPr lang="en-US" altLang="en-US" dirty="0" smtClean="0">
                <a:latin typeface="Arial" charset="0"/>
              </a:rPr>
              <a:t> is a remote tract of land in the southwestern portion of southern </a:t>
            </a:r>
            <a:r>
              <a:rPr lang="en-US" altLang="en-US" b="1" dirty="0" smtClean="0">
                <a:latin typeface="Arial" charset="0"/>
              </a:rPr>
              <a:t>Nevada</a:t>
            </a:r>
            <a:r>
              <a:rPr lang="en-US" altLang="en-US" dirty="0" smtClean="0">
                <a:latin typeface="Arial" charset="0"/>
              </a:rPr>
              <a:t> in the western United States. </a:t>
            </a:r>
          </a:p>
          <a:p>
            <a:pPr>
              <a:buNone/>
            </a:pPr>
            <a:endParaRPr lang="en-US" altLang="en-US" dirty="0" smtClean="0">
              <a:latin typeface="Arial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en-US" dirty="0" smtClean="0">
                <a:latin typeface="Arial" charset="0"/>
              </a:rPr>
              <a:t>Situated at its center, on the southern shore of </a:t>
            </a:r>
            <a:r>
              <a:rPr lang="en-US" altLang="en-US" b="1" dirty="0" smtClean="0">
                <a:latin typeface="Arial" charset="0"/>
              </a:rPr>
              <a:t>Groom Lake</a:t>
            </a:r>
            <a:r>
              <a:rPr lang="en-US" altLang="en-US" dirty="0" smtClean="0">
                <a:latin typeface="Arial" charset="0"/>
              </a:rPr>
              <a:t>, a dry lakebed, is a large military airfield and one of the most secretive places in the world. </a:t>
            </a:r>
          </a:p>
          <a:p>
            <a:pPr>
              <a:buNone/>
            </a:pPr>
            <a:endParaRPr lang="en-US" altLang="en-US" dirty="0" smtClean="0">
              <a:latin typeface="Arial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en-US" dirty="0" smtClean="0">
                <a:latin typeface="Arial" charset="0"/>
              </a:rPr>
              <a:t>The base's primary purpose is to support development and testing of experimental aircraft and weapons systems. </a:t>
            </a:r>
          </a:p>
          <a:p>
            <a:pPr>
              <a:buNone/>
            </a:pPr>
            <a:endParaRPr lang="en-US" altLang="en-US" dirty="0" smtClean="0">
              <a:latin typeface="Arial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en-US" dirty="0" smtClean="0">
                <a:latin typeface="Arial" charset="0"/>
                <a:cs typeface="Times New Roman" pitchFamily="18" charset="0"/>
              </a:rPr>
              <a:t>Area 51 is also known by various names like Paradise Ranch, Watertown Strip, Dreamland, and Groom Lake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5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KNOWN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en-US" sz="2800" dirty="0" smtClean="0">
                <a:latin typeface="Arial" charset="0"/>
              </a:rPr>
              <a:t>        </a:t>
            </a:r>
          </a:p>
          <a:p>
            <a:pPr>
              <a:buFont typeface="Wingdings" pitchFamily="2" charset="2"/>
              <a:buChar char="Ø"/>
            </a:pPr>
            <a:r>
              <a:rPr lang="en-US" altLang="en-US" dirty="0" smtClean="0"/>
              <a:t>Since Area 51 is a secret military base, its true purpose is not completely known. Yet many hypothesis have been introduced and a few are almost definitely true. </a:t>
            </a:r>
          </a:p>
          <a:p>
            <a:pPr>
              <a:buFont typeface="Wingdings" pitchFamily="2" charset="2"/>
              <a:buChar char="Ø"/>
            </a:pPr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lang="en-US" altLang="en-US" dirty="0" smtClean="0"/>
              <a:t>Area 51 was originally designed to be a safe place for the president and the rest of the government to stay in during times of war or nuclear threat. </a:t>
            </a:r>
          </a:p>
          <a:p>
            <a:pPr>
              <a:buFont typeface="Wingdings" pitchFamily="2" charset="2"/>
              <a:buChar char="Ø"/>
            </a:pPr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lang="en-US" altLang="en-US" dirty="0" smtClean="0"/>
              <a:t>Area 51 was built to withstand a nuclear attack, since it is almost entirely underground. </a:t>
            </a:r>
          </a:p>
          <a:p>
            <a:pPr>
              <a:buFont typeface="Wingdings" pitchFamily="2" charset="2"/>
              <a:buChar char="Ø"/>
            </a:pPr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lang="en-US" altLang="en-US" dirty="0" smtClean="0"/>
              <a:t>It is also said that Area 51 is large enough to house the entire U.S. government, meaning it must be a huge underground facility.</a:t>
            </a:r>
          </a:p>
          <a:p>
            <a:pPr>
              <a:buFont typeface="Wingdings" pitchFamily="2" charset="2"/>
              <a:buChar char="Ø"/>
            </a:pPr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lang="en-US" altLang="en-US" dirty="0" smtClean="0"/>
              <a:t> It is believed that the place has almost all the tools the government has in Washington, meaning satellite control, radar, communications manipulation, and other features. </a:t>
            </a:r>
          </a:p>
          <a:p>
            <a:pPr>
              <a:buFont typeface="Wingdings" pitchFamily="2" charset="2"/>
              <a:buChar char="Ø"/>
            </a:pPr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lang="en-US" altLang="en-US" dirty="0" smtClean="0"/>
              <a:t>Widely accepted also is that Area 51 is a staging ground for the building and testing of ultra-modern aircraft and other technology.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80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57201"/>
            <a:ext cx="7924800" cy="990600"/>
          </a:xfrm>
        </p:spPr>
        <p:txBody>
          <a:bodyPr/>
          <a:lstStyle/>
          <a:p>
            <a:r>
              <a:rPr lang="en-US" altLang="en-US" b="1" dirty="0" smtClean="0">
                <a:latin typeface="Arial" charset="0"/>
              </a:rPr>
              <a:t>The Security Around Area 51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886200" y="1981200"/>
            <a:ext cx="4800600" cy="4267200"/>
          </a:xfrm>
          <a:solidFill>
            <a:schemeClr val="accent6"/>
          </a:solidFill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altLang="en-US" dirty="0" smtClean="0">
                <a:latin typeface="Arial" charset="0"/>
                <a:cs typeface="Times New Roman" pitchFamily="18" charset="0"/>
              </a:rPr>
              <a:t>The security force patrolling the borderlands of the above top secret Groom Dry Lake has become known to the general public as the "</a:t>
            </a:r>
            <a:r>
              <a:rPr lang="en-US" altLang="en-US" b="1" dirty="0" smtClean="0">
                <a:latin typeface="Arial" charset="0"/>
                <a:cs typeface="Times New Roman" pitchFamily="18" charset="0"/>
              </a:rPr>
              <a:t>Cammo-Dudes</a:t>
            </a:r>
            <a:r>
              <a:rPr lang="en-US" altLang="en-US" dirty="0" smtClean="0">
                <a:latin typeface="Arial" charset="0"/>
                <a:cs typeface="Times New Roman" pitchFamily="18" charset="0"/>
              </a:rPr>
              <a:t>" .This is due to the multicolor desert camouflage uniforms that they wear.</a:t>
            </a:r>
          </a:p>
          <a:p>
            <a:pPr>
              <a:buNone/>
            </a:pPr>
            <a:endParaRPr lang="en-US" altLang="en-US" dirty="0" smtClean="0">
              <a:solidFill>
                <a:srgbClr val="000000"/>
              </a:solidFill>
              <a:latin typeface="Century Gothic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en-US" dirty="0" smtClean="0">
                <a:latin typeface="Arial" charset="0"/>
              </a:rPr>
              <a:t>Everything from surveillance cameras, magnetic trip sensors, and optical sensors can be found guarding the base. </a:t>
            </a:r>
          </a:p>
          <a:p>
            <a:pPr>
              <a:buNone/>
            </a:pPr>
            <a:endParaRPr lang="en-US" altLang="en-US" dirty="0" smtClean="0">
              <a:latin typeface="Arial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en-US" dirty="0" smtClean="0">
                <a:latin typeface="Arial" charset="0"/>
                <a:cs typeface="Times New Roman" pitchFamily="18" charset="0"/>
              </a:rPr>
              <a:t>If anyone try to trespass on the military base where Area 51 is located he will be shot dead. </a:t>
            </a:r>
          </a:p>
          <a:p>
            <a:endParaRPr lang="en-US" dirty="0"/>
          </a:p>
        </p:txBody>
      </p:sp>
      <p:pic>
        <p:nvPicPr>
          <p:cNvPr id="4" name="Picture 5" descr="area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19400"/>
            <a:ext cx="3048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79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211309"/>
            <a:ext cx="6400800" cy="3427491"/>
          </a:xfrm>
        </p:spPr>
        <p:txBody>
          <a:bodyPr/>
          <a:lstStyle/>
          <a:p>
            <a:r>
              <a:rPr/>
              <a:t>1. Lockheed U-2 (Dragon Lady)</a:t>
            </a:r>
            <a:endParaRPr lang="zh-CN" altLang="zh-CN"/>
          </a:p>
          <a:p>
            <a:r>
              <a:rPr/>
              <a:t/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803" y="310081"/>
            <a:ext cx="7772400" cy="1470025"/>
          </a:xfrm>
        </p:spPr>
        <p:txBody>
          <a:bodyPr>
            <a:normAutofit fontScale="90000"/>
          </a:bodyPr>
          <a:lstStyle/>
          <a:p>
            <a:r>
              <a:rPr/>
              <a:t>Conspiracies For Which It's Known For -</a:t>
            </a:r>
            <a:endParaRPr lang="en-US" dirty="0"/>
          </a:p>
        </p:txBody>
      </p:sp>
      <p:pic>
        <p:nvPicPr>
          <p:cNvPr id="5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1079625" y="3127972"/>
            <a:ext cx="7448737" cy="2781675"/>
          </a:xfrm>
          <a:prstGeom prst="rect">
            <a:avLst/>
          </a:prstGeom>
        </p:spPr>
      </p:pic>
    </p:spTree>
    <p:extLst>
      <p:ext uri="{BB962C8B-B14F-4D97-AF65-F5344CB8AC3E}">
        <p14:creationId val="2193944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483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Microsoft Photo Editor 3.0 Photo</vt:lpstr>
      <vt:lpstr>PowerPoint Presentation</vt:lpstr>
      <vt:lpstr>PowerPoint Presentation</vt:lpstr>
      <vt:lpstr>KNOWN FACTS</vt:lpstr>
      <vt:lpstr>The Security Around Area 51</vt:lpstr>
      <vt:lpstr>Technologies And Aircraft Developed At Area 51 </vt:lpstr>
      <vt:lpstr>Aurora Project</vt:lpstr>
      <vt:lpstr>BLACK MANTA PROJECT </vt:lpstr>
    </vt:vector>
  </TitlesOfParts>
  <Company>The Bank of New York Mellon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Karretti, Akash</dc:creator>
  <cp:lastModifiedBy>Karretti, Akash</cp:lastModifiedBy>
  <cp:revision>6</cp:revision>
  <dcterms:created xsi:type="dcterms:W3CDTF">2017-09-12T11:46:04Z</dcterms:created>
  <dcterms:modified xsi:type="dcterms:W3CDTF">2017-09-12T13:33:11Z</dcterms:modified>
</cp:coreProperties>
</file>