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62" r:id="rId4"/>
    <p:sldId id="263" r:id="rId5"/>
    <p:sldId id="264" r:id="rId6"/>
    <p:sldId id="258" r:id="rId7"/>
    <p:sldId id="259" r:id="rId8"/>
    <p:sldId id="260" r:id="rId9"/>
    <p:sldId id="265" r:id="rId10"/>
    <p:sldId id="261" r:id="rId11"/>
    <p:sldId id="266" r:id="rId12"/>
    <p:sldId id="267" r:id="rId13"/>
    <p:sldId id="277" r:id="rId14"/>
    <p:sldId id="278"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4A7CA-A004-423F-B11C-757FBC039DFD}" v="17" dt="2022-08-26T03:57:29.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2" d="100"/>
          <a:sy n="52" d="100"/>
        </p:scale>
        <p:origin x="751"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G Sanjana" userId="1832750a1e65fca4" providerId="LiveId" clId="{C2D4A7CA-A004-423F-B11C-757FBC039DFD}"/>
    <pc:docChg chg="undo redo custSel addSld modSld sldOrd">
      <pc:chgData name="G G Sanjana" userId="1832750a1e65fca4" providerId="LiveId" clId="{C2D4A7CA-A004-423F-B11C-757FBC039DFD}" dt="2022-08-26T03:57:29.316" v="497" actId="14826"/>
      <pc:docMkLst>
        <pc:docMk/>
      </pc:docMkLst>
      <pc:sldChg chg="modSp mod modTransition">
        <pc:chgData name="G G Sanjana" userId="1832750a1e65fca4" providerId="LiveId" clId="{C2D4A7CA-A004-423F-B11C-757FBC039DFD}" dt="2022-08-26T03:53:23.923" v="495"/>
        <pc:sldMkLst>
          <pc:docMk/>
          <pc:sldMk cId="1102814290" sldId="256"/>
        </pc:sldMkLst>
        <pc:spChg chg="mod">
          <ac:chgData name="G G Sanjana" userId="1832750a1e65fca4" providerId="LiveId" clId="{C2D4A7CA-A004-423F-B11C-757FBC039DFD}" dt="2022-08-26T03:43:05.761" v="448" actId="1076"/>
          <ac:spMkLst>
            <pc:docMk/>
            <pc:sldMk cId="1102814290" sldId="256"/>
            <ac:spMk id="2" creationId="{973B4B68-1ECD-F742-95E5-15EF5BF1FC2F}"/>
          </ac:spMkLst>
        </pc:spChg>
        <pc:spChg chg="mod">
          <ac:chgData name="G G Sanjana" userId="1832750a1e65fca4" providerId="LiveId" clId="{C2D4A7CA-A004-423F-B11C-757FBC039DFD}" dt="2022-08-26T03:47:50.997" v="474" actId="20577"/>
          <ac:spMkLst>
            <pc:docMk/>
            <pc:sldMk cId="1102814290" sldId="256"/>
            <ac:spMk id="3" creationId="{8DB85A64-57A1-1475-B130-35C103CB3D0F}"/>
          </ac:spMkLst>
        </pc:spChg>
      </pc:sldChg>
      <pc:sldChg chg="addSp delSp modSp mod addAnim delAnim setClrOvrMap">
        <pc:chgData name="G G Sanjana" userId="1832750a1e65fca4" providerId="LiveId" clId="{C2D4A7CA-A004-423F-B11C-757FBC039DFD}" dt="2022-08-26T03:52:42.997" v="491" actId="26606"/>
        <pc:sldMkLst>
          <pc:docMk/>
          <pc:sldMk cId="672144983" sldId="257"/>
        </pc:sldMkLst>
        <pc:spChg chg="mod ord">
          <ac:chgData name="G G Sanjana" userId="1832750a1e65fca4" providerId="LiveId" clId="{C2D4A7CA-A004-423F-B11C-757FBC039DFD}" dt="2022-08-26T03:52:42.997" v="491" actId="26606"/>
          <ac:spMkLst>
            <pc:docMk/>
            <pc:sldMk cId="672144983" sldId="257"/>
            <ac:spMk id="2" creationId="{668DC955-6D90-9464-5180-E5DBC28E073D}"/>
          </ac:spMkLst>
        </pc:spChg>
        <pc:spChg chg="del">
          <ac:chgData name="G G Sanjana" userId="1832750a1e65fca4" providerId="LiveId" clId="{C2D4A7CA-A004-423F-B11C-757FBC039DFD}" dt="2022-08-26T03:51:32.392" v="476" actId="26606"/>
          <ac:spMkLst>
            <pc:docMk/>
            <pc:sldMk cId="672144983" sldId="257"/>
            <ac:spMk id="9" creationId="{904DB13E-F722-4ED6-BB00-556651E95281}"/>
          </ac:spMkLst>
        </pc:spChg>
        <pc:spChg chg="del">
          <ac:chgData name="G G Sanjana" userId="1832750a1e65fca4" providerId="LiveId" clId="{C2D4A7CA-A004-423F-B11C-757FBC039DFD}" dt="2022-08-26T03:51:32.392" v="476" actId="26606"/>
          <ac:spMkLst>
            <pc:docMk/>
            <pc:sldMk cId="672144983" sldId="257"/>
            <ac:spMk id="11" creationId="{1E8D93C5-28EB-42D0-86CE-D804955653CC}"/>
          </ac:spMkLst>
        </pc:spChg>
        <pc:spChg chg="del">
          <ac:chgData name="G G Sanjana" userId="1832750a1e65fca4" providerId="LiveId" clId="{C2D4A7CA-A004-423F-B11C-757FBC039DFD}" dt="2022-08-26T03:51:32.392" v="476" actId="26606"/>
          <ac:spMkLst>
            <pc:docMk/>
            <pc:sldMk cId="672144983" sldId="257"/>
            <ac:spMk id="13" creationId="{AB1B1E7D-F76D-4744-AF85-239E6998A4C5}"/>
          </ac:spMkLst>
        </pc:spChg>
        <pc:spChg chg="del">
          <ac:chgData name="G G Sanjana" userId="1832750a1e65fca4" providerId="LiveId" clId="{C2D4A7CA-A004-423F-B11C-757FBC039DFD}" dt="2022-08-26T03:51:32.392" v="476" actId="26606"/>
          <ac:spMkLst>
            <pc:docMk/>
            <pc:sldMk cId="672144983" sldId="257"/>
            <ac:spMk id="15" creationId="{3BB65211-00DB-45B6-A223-033B2D19CBE8}"/>
          </ac:spMkLst>
        </pc:spChg>
        <pc:spChg chg="del">
          <ac:chgData name="G G Sanjana" userId="1832750a1e65fca4" providerId="LiveId" clId="{C2D4A7CA-A004-423F-B11C-757FBC039DFD}" dt="2022-08-26T03:51:32.392" v="476" actId="26606"/>
          <ac:spMkLst>
            <pc:docMk/>
            <pc:sldMk cId="672144983" sldId="257"/>
            <ac:spMk id="22" creationId="{56F7F177-4AE8-4934-A7F6-B3910259F21E}"/>
          </ac:spMkLst>
        </pc:spChg>
        <pc:spChg chg="del">
          <ac:chgData name="G G Sanjana" userId="1832750a1e65fca4" providerId="LiveId" clId="{C2D4A7CA-A004-423F-B11C-757FBC039DFD}" dt="2022-08-26T03:51:32.392" v="476" actId="26606"/>
          <ac:spMkLst>
            <pc:docMk/>
            <pc:sldMk cId="672144983" sldId="257"/>
            <ac:spMk id="24" creationId="{1DAC2350-FA6C-4B24-9A17-926C160E8CD9}"/>
          </ac:spMkLst>
        </pc:spChg>
        <pc:spChg chg="del">
          <ac:chgData name="G G Sanjana" userId="1832750a1e65fca4" providerId="LiveId" clId="{C2D4A7CA-A004-423F-B11C-757FBC039DFD}" dt="2022-08-26T03:51:32.392" v="476" actId="26606"/>
          <ac:spMkLst>
            <pc:docMk/>
            <pc:sldMk cId="672144983" sldId="257"/>
            <ac:spMk id="26" creationId="{2A637C44-0146-4C54-A1A1-57BC8E6C3C2B}"/>
          </ac:spMkLst>
        </pc:spChg>
        <pc:spChg chg="del">
          <ac:chgData name="G G Sanjana" userId="1832750a1e65fca4" providerId="LiveId" clId="{C2D4A7CA-A004-423F-B11C-757FBC039DFD}" dt="2022-08-26T03:51:32.392" v="476" actId="26606"/>
          <ac:spMkLst>
            <pc:docMk/>
            <pc:sldMk cId="672144983" sldId="257"/>
            <ac:spMk id="28" creationId="{6AB310E7-DE5C-4964-8CBB-E87A22B5BD59}"/>
          </ac:spMkLst>
        </pc:spChg>
        <pc:spChg chg="add del">
          <ac:chgData name="G G Sanjana" userId="1832750a1e65fca4" providerId="LiveId" clId="{C2D4A7CA-A004-423F-B11C-757FBC039DFD}" dt="2022-08-26T03:52:42.997" v="491" actId="26606"/>
          <ac:spMkLst>
            <pc:docMk/>
            <pc:sldMk cId="672144983" sldId="257"/>
            <ac:spMk id="1031" creationId="{904DB13E-F722-4ED6-BB00-556651E95281}"/>
          </ac:spMkLst>
        </pc:spChg>
        <pc:spChg chg="add del">
          <ac:chgData name="G G Sanjana" userId="1832750a1e65fca4" providerId="LiveId" clId="{C2D4A7CA-A004-423F-B11C-757FBC039DFD}" dt="2022-08-26T03:52:42.997" v="491" actId="26606"/>
          <ac:spMkLst>
            <pc:docMk/>
            <pc:sldMk cId="672144983" sldId="257"/>
            <ac:spMk id="1033" creationId="{1419E3D9-C5FB-41A9-B6D2-DFB210BB6211}"/>
          </ac:spMkLst>
        </pc:spChg>
        <pc:spChg chg="add del">
          <ac:chgData name="G G Sanjana" userId="1832750a1e65fca4" providerId="LiveId" clId="{C2D4A7CA-A004-423F-B11C-757FBC039DFD}" dt="2022-08-26T03:52:42.997" v="491" actId="26606"/>
          <ac:spMkLst>
            <pc:docMk/>
            <pc:sldMk cId="672144983" sldId="257"/>
            <ac:spMk id="1035" creationId="{367909BF-1DF7-4ACE-8F58-6CF719BB27E5}"/>
          </ac:spMkLst>
        </pc:spChg>
        <pc:spChg chg="add del">
          <ac:chgData name="G G Sanjana" userId="1832750a1e65fca4" providerId="LiveId" clId="{C2D4A7CA-A004-423F-B11C-757FBC039DFD}" dt="2022-08-26T03:52:42.997" v="491" actId="26606"/>
          <ac:spMkLst>
            <pc:docMk/>
            <pc:sldMk cId="672144983" sldId="257"/>
            <ac:spMk id="1037" creationId="{89E8BEDB-0BBC-4F21-9CFB-8530D664C343}"/>
          </ac:spMkLst>
        </pc:spChg>
        <pc:spChg chg="add del">
          <ac:chgData name="G G Sanjana" userId="1832750a1e65fca4" providerId="LiveId" clId="{C2D4A7CA-A004-423F-B11C-757FBC039DFD}" dt="2022-08-26T03:52:42.997" v="491" actId="26606"/>
          <ac:spMkLst>
            <pc:docMk/>
            <pc:sldMk cId="672144983" sldId="257"/>
            <ac:spMk id="1044" creationId="{420551B3-B4DA-48EE-988C-4FAEAEB5CE98}"/>
          </ac:spMkLst>
        </pc:spChg>
        <pc:spChg chg="add del">
          <ac:chgData name="G G Sanjana" userId="1832750a1e65fca4" providerId="LiveId" clId="{C2D4A7CA-A004-423F-B11C-757FBC039DFD}" dt="2022-08-26T03:52:42.997" v="491" actId="26606"/>
          <ac:spMkLst>
            <pc:docMk/>
            <pc:sldMk cId="672144983" sldId="257"/>
            <ac:spMk id="1046" creationId="{0B121716-8B64-478F-ABDB-17030AD1B711}"/>
          </ac:spMkLst>
        </pc:spChg>
        <pc:spChg chg="add del">
          <ac:chgData name="G G Sanjana" userId="1832750a1e65fca4" providerId="LiveId" clId="{C2D4A7CA-A004-423F-B11C-757FBC039DFD}" dt="2022-08-26T03:52:35.317" v="487" actId="26606"/>
          <ac:spMkLst>
            <pc:docMk/>
            <pc:sldMk cId="672144983" sldId="257"/>
            <ac:spMk id="1051" creationId="{904DB13E-F722-4ED6-BB00-556651E95281}"/>
          </ac:spMkLst>
        </pc:spChg>
        <pc:spChg chg="add del">
          <ac:chgData name="G G Sanjana" userId="1832750a1e65fca4" providerId="LiveId" clId="{C2D4A7CA-A004-423F-B11C-757FBC039DFD}" dt="2022-08-26T03:52:35.317" v="487" actId="26606"/>
          <ac:spMkLst>
            <pc:docMk/>
            <pc:sldMk cId="672144983" sldId="257"/>
            <ac:spMk id="1053" creationId="{1419E3D9-C5FB-41A9-B6D2-DFB210BB6211}"/>
          </ac:spMkLst>
        </pc:spChg>
        <pc:spChg chg="add del">
          <ac:chgData name="G G Sanjana" userId="1832750a1e65fca4" providerId="LiveId" clId="{C2D4A7CA-A004-423F-B11C-757FBC039DFD}" dt="2022-08-26T03:52:35.317" v="487" actId="26606"/>
          <ac:spMkLst>
            <pc:docMk/>
            <pc:sldMk cId="672144983" sldId="257"/>
            <ac:spMk id="1055" creationId="{367909BF-1DF7-4ACE-8F58-6CF719BB27E5}"/>
          </ac:spMkLst>
        </pc:spChg>
        <pc:spChg chg="add del">
          <ac:chgData name="G G Sanjana" userId="1832750a1e65fca4" providerId="LiveId" clId="{C2D4A7CA-A004-423F-B11C-757FBC039DFD}" dt="2022-08-26T03:52:35.317" v="487" actId="26606"/>
          <ac:spMkLst>
            <pc:docMk/>
            <pc:sldMk cId="672144983" sldId="257"/>
            <ac:spMk id="1057" creationId="{89E8BEDB-0BBC-4F21-9CFB-8530D664C343}"/>
          </ac:spMkLst>
        </pc:spChg>
        <pc:spChg chg="add del">
          <ac:chgData name="G G Sanjana" userId="1832750a1e65fca4" providerId="LiveId" clId="{C2D4A7CA-A004-423F-B11C-757FBC039DFD}" dt="2022-08-26T03:52:35.317" v="487" actId="26606"/>
          <ac:spMkLst>
            <pc:docMk/>
            <pc:sldMk cId="672144983" sldId="257"/>
            <ac:spMk id="1064" creationId="{420551B3-B4DA-48EE-988C-4FAEAEB5CE98}"/>
          </ac:spMkLst>
        </pc:spChg>
        <pc:spChg chg="add del">
          <ac:chgData name="G G Sanjana" userId="1832750a1e65fca4" providerId="LiveId" clId="{C2D4A7CA-A004-423F-B11C-757FBC039DFD}" dt="2022-08-26T03:52:35.317" v="487" actId="26606"/>
          <ac:spMkLst>
            <pc:docMk/>
            <pc:sldMk cId="672144983" sldId="257"/>
            <ac:spMk id="1066" creationId="{D5B012D8-7F27-4758-9AC6-C889B154BD73}"/>
          </ac:spMkLst>
        </pc:spChg>
        <pc:spChg chg="add del">
          <ac:chgData name="G G Sanjana" userId="1832750a1e65fca4" providerId="LiveId" clId="{C2D4A7CA-A004-423F-B11C-757FBC039DFD}" dt="2022-08-26T03:52:35.317" v="487" actId="26606"/>
          <ac:spMkLst>
            <pc:docMk/>
            <pc:sldMk cId="672144983" sldId="257"/>
            <ac:spMk id="1068" creationId="{4063B759-00FC-46D1-9898-8E8625268FAF}"/>
          </ac:spMkLst>
        </pc:spChg>
        <pc:spChg chg="add del">
          <ac:chgData name="G G Sanjana" userId="1832750a1e65fca4" providerId="LiveId" clId="{C2D4A7CA-A004-423F-B11C-757FBC039DFD}" dt="2022-08-26T03:52:42.981" v="490" actId="26606"/>
          <ac:spMkLst>
            <pc:docMk/>
            <pc:sldMk cId="672144983" sldId="257"/>
            <ac:spMk id="1070" creationId="{904DB13E-F722-4ED6-BB00-556651E95281}"/>
          </ac:spMkLst>
        </pc:spChg>
        <pc:spChg chg="add del">
          <ac:chgData name="G G Sanjana" userId="1832750a1e65fca4" providerId="LiveId" clId="{C2D4A7CA-A004-423F-B11C-757FBC039DFD}" dt="2022-08-26T03:52:42.981" v="490" actId="26606"/>
          <ac:spMkLst>
            <pc:docMk/>
            <pc:sldMk cId="672144983" sldId="257"/>
            <ac:spMk id="1071" creationId="{1419E3D9-C5FB-41A9-B6D2-DFB210BB6211}"/>
          </ac:spMkLst>
        </pc:spChg>
        <pc:spChg chg="add del">
          <ac:chgData name="G G Sanjana" userId="1832750a1e65fca4" providerId="LiveId" clId="{C2D4A7CA-A004-423F-B11C-757FBC039DFD}" dt="2022-08-26T03:52:42.981" v="490" actId="26606"/>
          <ac:spMkLst>
            <pc:docMk/>
            <pc:sldMk cId="672144983" sldId="257"/>
            <ac:spMk id="1072" creationId="{367909BF-1DF7-4ACE-8F58-6CF719BB27E5}"/>
          </ac:spMkLst>
        </pc:spChg>
        <pc:spChg chg="add del">
          <ac:chgData name="G G Sanjana" userId="1832750a1e65fca4" providerId="LiveId" clId="{C2D4A7CA-A004-423F-B11C-757FBC039DFD}" dt="2022-08-26T03:52:42.981" v="490" actId="26606"/>
          <ac:spMkLst>
            <pc:docMk/>
            <pc:sldMk cId="672144983" sldId="257"/>
            <ac:spMk id="1073" creationId="{89E8BEDB-0BBC-4F21-9CFB-8530D664C343}"/>
          </ac:spMkLst>
        </pc:spChg>
        <pc:spChg chg="add del">
          <ac:chgData name="G G Sanjana" userId="1832750a1e65fca4" providerId="LiveId" clId="{C2D4A7CA-A004-423F-B11C-757FBC039DFD}" dt="2022-08-26T03:52:42.981" v="490" actId="26606"/>
          <ac:spMkLst>
            <pc:docMk/>
            <pc:sldMk cId="672144983" sldId="257"/>
            <ac:spMk id="1075" creationId="{420551B3-B4DA-48EE-988C-4FAEAEB5CE98}"/>
          </ac:spMkLst>
        </pc:spChg>
        <pc:spChg chg="add del">
          <ac:chgData name="G G Sanjana" userId="1832750a1e65fca4" providerId="LiveId" clId="{C2D4A7CA-A004-423F-B11C-757FBC039DFD}" dt="2022-08-26T03:52:42.981" v="490" actId="26606"/>
          <ac:spMkLst>
            <pc:docMk/>
            <pc:sldMk cId="672144983" sldId="257"/>
            <ac:spMk id="1076" creationId="{0671A8AE-40A1-4631-A6B8-581AFF065482}"/>
          </ac:spMkLst>
        </pc:spChg>
        <pc:spChg chg="add del">
          <ac:chgData name="G G Sanjana" userId="1832750a1e65fca4" providerId="LiveId" clId="{C2D4A7CA-A004-423F-B11C-757FBC039DFD}" dt="2022-08-26T03:52:42.981" v="490" actId="26606"/>
          <ac:spMkLst>
            <pc:docMk/>
            <pc:sldMk cId="672144983" sldId="257"/>
            <ac:spMk id="1077" creationId="{A44CD100-6267-4E62-AA64-2182A3A6A1C0}"/>
          </ac:spMkLst>
        </pc:spChg>
        <pc:spChg chg="add">
          <ac:chgData name="G G Sanjana" userId="1832750a1e65fca4" providerId="LiveId" clId="{C2D4A7CA-A004-423F-B11C-757FBC039DFD}" dt="2022-08-26T03:52:42.997" v="491" actId="26606"/>
          <ac:spMkLst>
            <pc:docMk/>
            <pc:sldMk cId="672144983" sldId="257"/>
            <ac:spMk id="1079" creationId="{904DB13E-F722-4ED6-BB00-556651E95281}"/>
          </ac:spMkLst>
        </pc:spChg>
        <pc:spChg chg="add">
          <ac:chgData name="G G Sanjana" userId="1832750a1e65fca4" providerId="LiveId" clId="{C2D4A7CA-A004-423F-B11C-757FBC039DFD}" dt="2022-08-26T03:52:42.997" v="491" actId="26606"/>
          <ac:spMkLst>
            <pc:docMk/>
            <pc:sldMk cId="672144983" sldId="257"/>
            <ac:spMk id="1080" creationId="{1419E3D9-C5FB-41A9-B6D2-DFB210BB6211}"/>
          </ac:spMkLst>
        </pc:spChg>
        <pc:spChg chg="add">
          <ac:chgData name="G G Sanjana" userId="1832750a1e65fca4" providerId="LiveId" clId="{C2D4A7CA-A004-423F-B11C-757FBC039DFD}" dt="2022-08-26T03:52:42.997" v="491" actId="26606"/>
          <ac:spMkLst>
            <pc:docMk/>
            <pc:sldMk cId="672144983" sldId="257"/>
            <ac:spMk id="1081" creationId="{367909BF-1DF7-4ACE-8F58-6CF719BB27E5}"/>
          </ac:spMkLst>
        </pc:spChg>
        <pc:spChg chg="add">
          <ac:chgData name="G G Sanjana" userId="1832750a1e65fca4" providerId="LiveId" clId="{C2D4A7CA-A004-423F-B11C-757FBC039DFD}" dt="2022-08-26T03:52:42.997" v="491" actId="26606"/>
          <ac:spMkLst>
            <pc:docMk/>
            <pc:sldMk cId="672144983" sldId="257"/>
            <ac:spMk id="1082" creationId="{89E8BEDB-0BBC-4F21-9CFB-8530D664C343}"/>
          </ac:spMkLst>
        </pc:spChg>
        <pc:spChg chg="add">
          <ac:chgData name="G G Sanjana" userId="1832750a1e65fca4" providerId="LiveId" clId="{C2D4A7CA-A004-423F-B11C-757FBC039DFD}" dt="2022-08-26T03:52:42.997" v="491" actId="26606"/>
          <ac:spMkLst>
            <pc:docMk/>
            <pc:sldMk cId="672144983" sldId="257"/>
            <ac:spMk id="1084" creationId="{420551B3-B4DA-48EE-988C-4FAEAEB5CE98}"/>
          </ac:spMkLst>
        </pc:spChg>
        <pc:spChg chg="add">
          <ac:chgData name="G G Sanjana" userId="1832750a1e65fca4" providerId="LiveId" clId="{C2D4A7CA-A004-423F-B11C-757FBC039DFD}" dt="2022-08-26T03:52:42.997" v="491" actId="26606"/>
          <ac:spMkLst>
            <pc:docMk/>
            <pc:sldMk cId="672144983" sldId="257"/>
            <ac:spMk id="1085" creationId="{90DD502A-2D5F-40BF-ADD0-B724C9254BD5}"/>
          </ac:spMkLst>
        </pc:spChg>
        <pc:grpChg chg="del">
          <ac:chgData name="G G Sanjana" userId="1832750a1e65fca4" providerId="LiveId" clId="{C2D4A7CA-A004-423F-B11C-757FBC039DFD}" dt="2022-08-26T03:51:32.392" v="476" actId="26606"/>
          <ac:grpSpMkLst>
            <pc:docMk/>
            <pc:sldMk cId="672144983" sldId="257"/>
            <ac:grpSpMk id="17" creationId="{E26428D7-C6F3-473D-A360-A3F5C3E8728C}"/>
          </ac:grpSpMkLst>
        </pc:grpChg>
        <pc:grpChg chg="add del">
          <ac:chgData name="G G Sanjana" userId="1832750a1e65fca4" providerId="LiveId" clId="{C2D4A7CA-A004-423F-B11C-757FBC039DFD}" dt="2022-08-26T03:52:42.997" v="491" actId="26606"/>
          <ac:grpSpMkLst>
            <pc:docMk/>
            <pc:sldMk cId="672144983" sldId="257"/>
            <ac:grpSpMk id="1039" creationId="{E26428D7-C6F3-473D-A360-A3F5C3E8728C}"/>
          </ac:grpSpMkLst>
        </pc:grpChg>
        <pc:grpChg chg="add del">
          <ac:chgData name="G G Sanjana" userId="1832750a1e65fca4" providerId="LiveId" clId="{C2D4A7CA-A004-423F-B11C-757FBC039DFD}" dt="2022-08-26T03:52:35.317" v="487" actId="26606"/>
          <ac:grpSpMkLst>
            <pc:docMk/>
            <pc:sldMk cId="672144983" sldId="257"/>
            <ac:grpSpMk id="1059" creationId="{E26428D7-C6F3-473D-A360-A3F5C3E8728C}"/>
          </ac:grpSpMkLst>
        </pc:grpChg>
        <pc:grpChg chg="add del">
          <ac:chgData name="G G Sanjana" userId="1832750a1e65fca4" providerId="LiveId" clId="{C2D4A7CA-A004-423F-B11C-757FBC039DFD}" dt="2022-08-26T03:52:42.981" v="490" actId="26606"/>
          <ac:grpSpMkLst>
            <pc:docMk/>
            <pc:sldMk cId="672144983" sldId="257"/>
            <ac:grpSpMk id="1074" creationId="{E26428D7-C6F3-473D-A360-A3F5C3E8728C}"/>
          </ac:grpSpMkLst>
        </pc:grpChg>
        <pc:grpChg chg="add">
          <ac:chgData name="G G Sanjana" userId="1832750a1e65fca4" providerId="LiveId" clId="{C2D4A7CA-A004-423F-B11C-757FBC039DFD}" dt="2022-08-26T03:52:42.997" v="491" actId="26606"/>
          <ac:grpSpMkLst>
            <pc:docMk/>
            <pc:sldMk cId="672144983" sldId="257"/>
            <ac:grpSpMk id="1083" creationId="{E26428D7-C6F3-473D-A360-A3F5C3E8728C}"/>
          </ac:grpSpMkLst>
        </pc:grpChg>
        <pc:picChg chg="add mod">
          <ac:chgData name="G G Sanjana" userId="1832750a1e65fca4" providerId="LiveId" clId="{C2D4A7CA-A004-423F-B11C-757FBC039DFD}" dt="2022-08-26T03:52:42.997" v="491" actId="26606"/>
          <ac:picMkLst>
            <pc:docMk/>
            <pc:sldMk cId="672144983" sldId="257"/>
            <ac:picMk id="1026" creationId="{FB0F73AE-2ACF-199B-5EAB-5472125346A7}"/>
          </ac:picMkLst>
        </pc:picChg>
        <pc:cxnChg chg="del">
          <ac:chgData name="G G Sanjana" userId="1832750a1e65fca4" providerId="LiveId" clId="{C2D4A7CA-A004-423F-B11C-757FBC039DFD}" dt="2022-08-26T03:51:32.392" v="476" actId="26606"/>
          <ac:cxnSpMkLst>
            <pc:docMk/>
            <pc:sldMk cId="672144983" sldId="257"/>
            <ac:cxnSpMk id="30" creationId="{BC6D0BA2-2FCA-496D-A55A-C56A7B3E09D8}"/>
          </ac:cxnSpMkLst>
        </pc:cxnChg>
        <pc:cxnChg chg="del">
          <ac:chgData name="G G Sanjana" userId="1832750a1e65fca4" providerId="LiveId" clId="{C2D4A7CA-A004-423F-B11C-757FBC039DFD}" dt="2022-08-26T03:51:32.392" v="476" actId="26606"/>
          <ac:cxnSpMkLst>
            <pc:docMk/>
            <pc:sldMk cId="672144983" sldId="257"/>
            <ac:cxnSpMk id="32" creationId="{EA158404-99A1-4EB0-B63C-8744C273AC0A}"/>
          </ac:cxnSpMkLst>
        </pc:cxnChg>
        <pc:cxnChg chg="del">
          <ac:chgData name="G G Sanjana" userId="1832750a1e65fca4" providerId="LiveId" clId="{C2D4A7CA-A004-423F-B11C-757FBC039DFD}" dt="2022-08-26T03:51:32.392" v="476" actId="26606"/>
          <ac:cxnSpMkLst>
            <pc:docMk/>
            <pc:sldMk cId="672144983" sldId="257"/>
            <ac:cxnSpMk id="34" creationId="{B1848EA8-FE52-4762-AE9B-5D1DD4C33621}"/>
          </ac:cxnSpMkLst>
        </pc:cxnChg>
        <pc:cxnChg chg="add">
          <ac:chgData name="G G Sanjana" userId="1832750a1e65fca4" providerId="LiveId" clId="{C2D4A7CA-A004-423F-B11C-757FBC039DFD}" dt="2022-08-26T03:52:42.997" v="491" actId="26606"/>
          <ac:cxnSpMkLst>
            <pc:docMk/>
            <pc:sldMk cId="672144983" sldId="257"/>
            <ac:cxnSpMk id="1086" creationId="{34E5597F-CE67-4085-9548-E6A8036DA3BB}"/>
          </ac:cxnSpMkLst>
        </pc:cxnChg>
      </pc:sldChg>
      <pc:sldChg chg="modSp mod">
        <pc:chgData name="G G Sanjana" userId="1832750a1e65fca4" providerId="LiveId" clId="{C2D4A7CA-A004-423F-B11C-757FBC039DFD}" dt="2022-08-26T02:46:06.034" v="286" actId="20577"/>
        <pc:sldMkLst>
          <pc:docMk/>
          <pc:sldMk cId="2921071470" sldId="259"/>
        </pc:sldMkLst>
        <pc:spChg chg="mod">
          <ac:chgData name="G G Sanjana" userId="1832750a1e65fca4" providerId="LiveId" clId="{C2D4A7CA-A004-423F-B11C-757FBC039DFD}" dt="2022-08-26T02:46:06.034" v="286" actId="20577"/>
          <ac:spMkLst>
            <pc:docMk/>
            <pc:sldMk cId="2921071470" sldId="259"/>
            <ac:spMk id="3" creationId="{91A259D7-9AD9-7945-19B7-3052BB2D5D13}"/>
          </ac:spMkLst>
        </pc:spChg>
      </pc:sldChg>
      <pc:sldChg chg="modSp mod">
        <pc:chgData name="G G Sanjana" userId="1832750a1e65fca4" providerId="LiveId" clId="{C2D4A7CA-A004-423F-B11C-757FBC039DFD}" dt="2022-08-26T02:47:21.921" v="287" actId="20577"/>
        <pc:sldMkLst>
          <pc:docMk/>
          <pc:sldMk cId="3081846539" sldId="261"/>
        </pc:sldMkLst>
        <pc:spChg chg="mod">
          <ac:chgData name="G G Sanjana" userId="1832750a1e65fca4" providerId="LiveId" clId="{C2D4A7CA-A004-423F-B11C-757FBC039DFD}" dt="2022-08-26T02:47:21.921" v="287" actId="20577"/>
          <ac:spMkLst>
            <pc:docMk/>
            <pc:sldMk cId="3081846539" sldId="261"/>
            <ac:spMk id="3" creationId="{57E61FFA-99BC-C195-A7AC-6A9361473F0F}"/>
          </ac:spMkLst>
        </pc:spChg>
      </pc:sldChg>
      <pc:sldChg chg="modSp">
        <pc:chgData name="G G Sanjana" userId="1832750a1e65fca4" providerId="LiveId" clId="{C2D4A7CA-A004-423F-B11C-757FBC039DFD}" dt="2022-08-26T03:57:29.316" v="497" actId="14826"/>
        <pc:sldMkLst>
          <pc:docMk/>
          <pc:sldMk cId="882422971" sldId="262"/>
        </pc:sldMkLst>
        <pc:picChg chg="mod">
          <ac:chgData name="G G Sanjana" userId="1832750a1e65fca4" providerId="LiveId" clId="{C2D4A7CA-A004-423F-B11C-757FBC039DFD}" dt="2022-08-26T03:57:29.316" v="497" actId="14826"/>
          <ac:picMkLst>
            <pc:docMk/>
            <pc:sldMk cId="882422971" sldId="262"/>
            <ac:picMk id="6" creationId="{5AC02231-A74E-7C69-D98A-AC3097C221D5}"/>
          </ac:picMkLst>
        </pc:picChg>
      </pc:sldChg>
      <pc:sldChg chg="modSp mod">
        <pc:chgData name="G G Sanjana" userId="1832750a1e65fca4" providerId="LiveId" clId="{C2D4A7CA-A004-423F-B11C-757FBC039DFD}" dt="2022-08-26T02:39:07.995" v="72" actId="20577"/>
        <pc:sldMkLst>
          <pc:docMk/>
          <pc:sldMk cId="1161531846" sldId="263"/>
        </pc:sldMkLst>
        <pc:spChg chg="mod">
          <ac:chgData name="G G Sanjana" userId="1832750a1e65fca4" providerId="LiveId" clId="{C2D4A7CA-A004-423F-B11C-757FBC039DFD}" dt="2022-08-26T02:39:07.995" v="72" actId="20577"/>
          <ac:spMkLst>
            <pc:docMk/>
            <pc:sldMk cId="1161531846" sldId="263"/>
            <ac:spMk id="3" creationId="{4A2904EA-4F5F-9A9E-77DD-A153BF3B9B61}"/>
          </ac:spMkLst>
        </pc:spChg>
      </pc:sldChg>
      <pc:sldChg chg="modSp mod">
        <pc:chgData name="G G Sanjana" userId="1832750a1e65fca4" providerId="LiveId" clId="{C2D4A7CA-A004-423F-B11C-757FBC039DFD}" dt="2022-08-26T02:44:01.241" v="254" actId="20577"/>
        <pc:sldMkLst>
          <pc:docMk/>
          <pc:sldMk cId="4196074110" sldId="264"/>
        </pc:sldMkLst>
        <pc:spChg chg="mod">
          <ac:chgData name="G G Sanjana" userId="1832750a1e65fca4" providerId="LiveId" clId="{C2D4A7CA-A004-423F-B11C-757FBC039DFD}" dt="2022-08-26T02:44:01.241" v="254" actId="20577"/>
          <ac:spMkLst>
            <pc:docMk/>
            <pc:sldMk cId="4196074110" sldId="264"/>
            <ac:spMk id="3" creationId="{074EC246-0876-FF6B-08F2-9A304902EC4F}"/>
          </ac:spMkLst>
        </pc:spChg>
      </pc:sldChg>
      <pc:sldChg chg="modSp mod">
        <pc:chgData name="G G Sanjana" userId="1832750a1e65fca4" providerId="LiveId" clId="{C2D4A7CA-A004-423F-B11C-757FBC039DFD}" dt="2022-08-26T02:48:57.914" v="295" actId="20577"/>
        <pc:sldMkLst>
          <pc:docMk/>
          <pc:sldMk cId="4046263888" sldId="267"/>
        </pc:sldMkLst>
        <pc:spChg chg="mod">
          <ac:chgData name="G G Sanjana" userId="1832750a1e65fca4" providerId="LiveId" clId="{C2D4A7CA-A004-423F-B11C-757FBC039DFD}" dt="2022-08-26T02:48:57.914" v="295" actId="20577"/>
          <ac:spMkLst>
            <pc:docMk/>
            <pc:sldMk cId="4046263888" sldId="267"/>
            <ac:spMk id="3" creationId="{5A44B863-A3B4-632A-62A9-DD98EFD3C0CE}"/>
          </ac:spMkLst>
        </pc:spChg>
      </pc:sldChg>
      <pc:sldChg chg="modSp add mod ord">
        <pc:chgData name="G G Sanjana" userId="1832750a1e65fca4" providerId="LiveId" clId="{C2D4A7CA-A004-423F-B11C-757FBC039DFD}" dt="2022-08-26T02:55:17.925" v="397" actId="20577"/>
        <pc:sldMkLst>
          <pc:docMk/>
          <pc:sldMk cId="2238226666" sldId="277"/>
        </pc:sldMkLst>
        <pc:spChg chg="mod">
          <ac:chgData name="G G Sanjana" userId="1832750a1e65fca4" providerId="LiveId" clId="{C2D4A7CA-A004-423F-B11C-757FBC039DFD}" dt="2022-08-26T02:55:17.925" v="397" actId="20577"/>
          <ac:spMkLst>
            <pc:docMk/>
            <pc:sldMk cId="2238226666" sldId="277"/>
            <ac:spMk id="2" creationId="{389CE8FC-BE5C-52DA-DBDB-F2A6E8F6D1C3}"/>
          </ac:spMkLst>
        </pc:spChg>
      </pc:sldChg>
      <pc:sldChg chg="delSp modSp new mod">
        <pc:chgData name="G G Sanjana" userId="1832750a1e65fca4" providerId="LiveId" clId="{C2D4A7CA-A004-423F-B11C-757FBC039DFD}" dt="2022-08-26T02:56:32.396" v="440" actId="20577"/>
        <pc:sldMkLst>
          <pc:docMk/>
          <pc:sldMk cId="2742935708" sldId="278"/>
        </pc:sldMkLst>
        <pc:spChg chg="del mod">
          <ac:chgData name="G G Sanjana" userId="1832750a1e65fca4" providerId="LiveId" clId="{C2D4A7CA-A004-423F-B11C-757FBC039DFD}" dt="2022-08-26T02:51:34.972" v="325" actId="478"/>
          <ac:spMkLst>
            <pc:docMk/>
            <pc:sldMk cId="2742935708" sldId="278"/>
            <ac:spMk id="2" creationId="{3553501D-9829-B35C-1EE2-F93112B2935E}"/>
          </ac:spMkLst>
        </pc:spChg>
        <pc:spChg chg="mod">
          <ac:chgData name="G G Sanjana" userId="1832750a1e65fca4" providerId="LiveId" clId="{C2D4A7CA-A004-423F-B11C-757FBC039DFD}" dt="2022-08-26T02:56:32.396" v="440" actId="20577"/>
          <ac:spMkLst>
            <pc:docMk/>
            <pc:sldMk cId="2742935708" sldId="278"/>
            <ac:spMk id="3" creationId="{D0E4D353-DE12-0C0D-3342-94BF0763AF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6190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040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246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8536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1466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349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386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156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844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8/26/2022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4397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627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8/26/2022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9091047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58" r:id="rId5"/>
    <p:sldLayoutId id="2147483953" r:id="rId6"/>
    <p:sldLayoutId id="2147483954" r:id="rId7"/>
    <p:sldLayoutId id="2147483955" r:id="rId8"/>
    <p:sldLayoutId id="2147483956" r:id="rId9"/>
    <p:sldLayoutId id="2147483957" r:id="rId10"/>
    <p:sldLayoutId id="214748395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pink paint mixture">
            <a:extLst>
              <a:ext uri="{FF2B5EF4-FFF2-40B4-BE49-F238E27FC236}">
                <a16:creationId xmlns:a16="http://schemas.microsoft.com/office/drawing/2014/main" id="{6DD9C253-7E9C-561D-919A-4FC5C4BB3861}"/>
              </a:ext>
            </a:extLst>
          </p:cNvPr>
          <p:cNvPicPr>
            <a:picLocks noChangeAspect="1"/>
          </p:cNvPicPr>
          <p:nvPr/>
        </p:nvPicPr>
        <p:blipFill rotWithShape="1">
          <a:blip r:embed="rId2">
            <a:alphaModFix amt="45000"/>
          </a:blip>
          <a:srcRect t="15730"/>
          <a:stretch/>
        </p:blipFill>
        <p:spPr>
          <a:xfrm>
            <a:off x="21" y="10"/>
            <a:ext cx="12191979" cy="6857990"/>
          </a:xfrm>
          <a:prstGeom prst="rect">
            <a:avLst/>
          </a:prstGeom>
        </p:spPr>
      </p:pic>
      <p:sp>
        <p:nvSpPr>
          <p:cNvPr id="103" name="Rectangle 10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73B4B68-1ECD-F742-95E5-15EF5BF1FC2F}"/>
              </a:ext>
            </a:extLst>
          </p:cNvPr>
          <p:cNvSpPr>
            <a:spLocks noGrp="1"/>
          </p:cNvSpPr>
          <p:nvPr>
            <p:ph type="ctrTitle"/>
          </p:nvPr>
        </p:nvSpPr>
        <p:spPr>
          <a:xfrm>
            <a:off x="1685448" y="1282320"/>
            <a:ext cx="8652938" cy="2461504"/>
          </a:xfrm>
        </p:spPr>
        <p:txBody>
          <a:bodyPr vert="horz" lIns="91440" tIns="45720" rIns="91440" bIns="45720" rtlCol="0">
            <a:normAutofit/>
          </a:bodyPr>
          <a:lstStyle/>
          <a:p>
            <a:r>
              <a:rPr lang="en-US" dirty="0"/>
              <a:t>Project Review-1</a:t>
            </a:r>
          </a:p>
        </p:txBody>
      </p:sp>
      <p:sp>
        <p:nvSpPr>
          <p:cNvPr id="3" name="Subtitle 2">
            <a:extLst>
              <a:ext uri="{FF2B5EF4-FFF2-40B4-BE49-F238E27FC236}">
                <a16:creationId xmlns:a16="http://schemas.microsoft.com/office/drawing/2014/main" id="{8DB85A64-57A1-1475-B130-35C103CB3D0F}"/>
              </a:ext>
            </a:extLst>
          </p:cNvPr>
          <p:cNvSpPr>
            <a:spLocks noGrp="1"/>
          </p:cNvSpPr>
          <p:nvPr>
            <p:ph type="subTitle" idx="1"/>
          </p:nvPr>
        </p:nvSpPr>
        <p:spPr>
          <a:xfrm>
            <a:off x="1447799" y="2971799"/>
            <a:ext cx="8655200" cy="457201"/>
          </a:xfr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2000" dirty="0">
              <a:solidFill>
                <a:schemeClr val="tx1"/>
              </a:solidFill>
            </a:endParaRPr>
          </a:p>
          <a:p>
            <a:pPr>
              <a:lnSpc>
                <a:spcPct val="90000"/>
              </a:lnSpc>
              <a:spcAft>
                <a:spcPts val="600"/>
              </a:spcAft>
            </a:pPr>
            <a:endParaRPr lang="en-US" sz="2000" dirty="0">
              <a:solidFill>
                <a:schemeClr val="tx1"/>
              </a:solidFill>
            </a:endParaRPr>
          </a:p>
          <a:p>
            <a:pPr>
              <a:lnSpc>
                <a:spcPct val="90000"/>
              </a:lnSpc>
              <a:spcAft>
                <a:spcPts val="600"/>
              </a:spcAft>
            </a:pPr>
            <a:r>
              <a:rPr lang="en-US" sz="2000" dirty="0">
                <a:solidFill>
                  <a:schemeClr val="tx1"/>
                </a:solidFill>
              </a:rPr>
              <a:t>Prepared by</a:t>
            </a:r>
          </a:p>
          <a:p>
            <a:pPr>
              <a:lnSpc>
                <a:spcPct val="90000"/>
              </a:lnSpc>
              <a:spcAft>
                <a:spcPts val="600"/>
              </a:spcAft>
            </a:pPr>
            <a:r>
              <a:rPr lang="en-US" sz="2000" dirty="0">
                <a:solidFill>
                  <a:schemeClr val="tx1"/>
                </a:solidFill>
              </a:rPr>
              <a:t>AI &amp; IPA TP Group-61</a:t>
            </a:r>
          </a:p>
          <a:p>
            <a:pPr>
              <a:lnSpc>
                <a:spcPct val="90000"/>
              </a:lnSpc>
              <a:spcAft>
                <a:spcPts val="600"/>
              </a:spcAft>
            </a:pPr>
            <a:r>
              <a:rPr lang="en-US" sz="2000" dirty="0">
                <a:solidFill>
                  <a:schemeClr val="tx1"/>
                </a:solidFill>
              </a:rPr>
              <a:t>  190030447    G L Pranitha</a:t>
            </a:r>
          </a:p>
          <a:p>
            <a:pPr>
              <a:lnSpc>
                <a:spcPct val="90000"/>
              </a:lnSpc>
              <a:spcAft>
                <a:spcPts val="600"/>
              </a:spcAft>
            </a:pPr>
            <a:r>
              <a:rPr lang="en-US" sz="2000" dirty="0">
                <a:solidFill>
                  <a:schemeClr val="tx1"/>
                </a:solidFill>
              </a:rPr>
              <a:t>  190030485    G G Sanjana</a:t>
            </a:r>
          </a:p>
          <a:p>
            <a:pPr>
              <a:lnSpc>
                <a:spcPct val="90000"/>
              </a:lnSpc>
              <a:spcAft>
                <a:spcPts val="600"/>
              </a:spcAft>
            </a:pPr>
            <a:r>
              <a:rPr lang="en-US" sz="2000" dirty="0">
                <a:solidFill>
                  <a:schemeClr val="tx1"/>
                </a:solidFill>
              </a:rPr>
              <a:t>190031413     R Sai Sivani</a:t>
            </a:r>
          </a:p>
          <a:p>
            <a:pPr>
              <a:lnSpc>
                <a:spcPct val="90000"/>
              </a:lnSpc>
              <a:spcAft>
                <a:spcPts val="600"/>
              </a:spcAft>
            </a:pPr>
            <a:endParaRPr lang="en-US" sz="2000" dirty="0">
              <a:solidFill>
                <a:schemeClr val="tx1"/>
              </a:solidFill>
            </a:endParaRPr>
          </a:p>
          <a:p>
            <a:pPr indent="-228600">
              <a:lnSpc>
                <a:spcPct val="90000"/>
              </a:lnSpc>
              <a:spcAft>
                <a:spcPts val="600"/>
              </a:spcAft>
              <a:buFont typeface="Arial" panose="020B0604020202020204" pitchFamily="34" charset="0"/>
              <a:buChar char="•"/>
            </a:pPr>
            <a:endParaRPr lang="en-US" sz="2000" dirty="0">
              <a:solidFill>
                <a:schemeClr val="tx1"/>
              </a:solidFill>
            </a:endParaRPr>
          </a:p>
        </p:txBody>
      </p:sp>
      <p:sp>
        <p:nvSpPr>
          <p:cNvPr id="105" name="Rectangle 104">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1028142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61FFA-99BC-C195-A7AC-6A9361473F0F}"/>
              </a:ext>
            </a:extLst>
          </p:cNvPr>
          <p:cNvSpPr>
            <a:spLocks noGrp="1"/>
          </p:cNvSpPr>
          <p:nvPr>
            <p:ph idx="1"/>
          </p:nvPr>
        </p:nvSpPr>
        <p:spPr>
          <a:xfrm>
            <a:off x="1066800" y="798786"/>
            <a:ext cx="10058400" cy="5153958"/>
          </a:xfrm>
        </p:spPr>
        <p:txBody>
          <a:bodyPr>
            <a:normAutofit lnSpcReduction="10000"/>
          </a:bodyPr>
          <a:lstStyle/>
          <a:p>
            <a:pPr marL="0" indent="0">
              <a:buNone/>
            </a:pPr>
            <a:r>
              <a:rPr lang="en-US" sz="2800" dirty="0">
                <a:effectLst/>
                <a:ea typeface="Times New Roman" panose="02020603050405020304" pitchFamily="18" charset="0"/>
              </a:rPr>
              <a:t>Sanat Sarangi, Vinayak Naik (2019) has concluded that two supervised classification machine learning algorithms has been implemented in his study. Our system takes the necessary weather and soil properties data for a given coordinate automatically from an appropriate source. Another advantage is that the system worked on large regions and provides forecasts at a resolution compatible with best input data resolution, which in the case is originally from the soil data. The ability of forecasting crop before the beginning of the crop season. This provides users with the capability to perform strategy changes, like choosing a more robust genetic variation before planting or even changing the crop type, to accommodate for extreme climatic variations further ahead in the crop cycle.</a:t>
            </a:r>
            <a:endParaRPr lang="en-IN" sz="2800" dirty="0">
              <a:effectLst/>
              <a:ea typeface="Times New Roman" panose="02020603050405020304" pitchFamily="18" charset="0"/>
            </a:endParaRPr>
          </a:p>
          <a:p>
            <a:endParaRPr lang="en-IN" sz="2800" dirty="0"/>
          </a:p>
        </p:txBody>
      </p:sp>
    </p:spTree>
    <p:extLst>
      <p:ext uri="{BB962C8B-B14F-4D97-AF65-F5344CB8AC3E}">
        <p14:creationId xmlns:p14="http://schemas.microsoft.com/office/powerpoint/2010/main" val="308184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1E406-4388-EC0B-7467-56F0CCE2B62D}"/>
              </a:ext>
            </a:extLst>
          </p:cNvPr>
          <p:cNvSpPr>
            <a:spLocks noGrp="1"/>
          </p:cNvSpPr>
          <p:nvPr>
            <p:ph idx="1"/>
          </p:nvPr>
        </p:nvSpPr>
        <p:spPr>
          <a:xfrm>
            <a:off x="1066800" y="1219200"/>
            <a:ext cx="10058400" cy="4733544"/>
          </a:xfrm>
        </p:spPr>
        <p:txBody>
          <a:bodyPr>
            <a:normAutofit/>
          </a:bodyPr>
          <a:lstStyle/>
          <a:p>
            <a:pPr marL="0" indent="0">
              <a:buNone/>
            </a:pPr>
            <a:r>
              <a:rPr lang="en-US" sz="2800" dirty="0">
                <a:effectLst/>
                <a:ea typeface="Times New Roman" panose="02020603050405020304" pitchFamily="18" charset="0"/>
              </a:rPr>
              <a:t>Neha rale, Raxitkumar Solanki, </a:t>
            </a:r>
            <a:r>
              <a:rPr lang="en-US" sz="2800" dirty="0" err="1">
                <a:effectLst/>
                <a:ea typeface="Times New Roman" panose="02020603050405020304" pitchFamily="18" charset="0"/>
              </a:rPr>
              <a:t>DoinaBein</a:t>
            </a:r>
            <a:r>
              <a:rPr lang="en-US" sz="2800" dirty="0">
                <a:effectLst/>
                <a:ea typeface="Times New Roman" panose="02020603050405020304" pitchFamily="18" charset="0"/>
              </a:rPr>
              <a:t>, James Andro Vasko, Wolfgang Bein (2019) has concluded that their paper will review those various applications of machine learning in the farming sector. And provides an insight into the troubles faced by our Indian farmers and how these can be solved using these techniques. This method helps in increasing the farming sector in the countries and apply the more machine learning applications. </a:t>
            </a:r>
            <a:endParaRPr lang="en-IN" sz="2800" dirty="0">
              <a:effectLst/>
              <a:ea typeface="Times New Roman" panose="02020603050405020304" pitchFamily="18" charset="0"/>
            </a:endParaRPr>
          </a:p>
          <a:p>
            <a:endParaRPr lang="en-IN" sz="2800" dirty="0"/>
          </a:p>
        </p:txBody>
      </p:sp>
    </p:spTree>
    <p:extLst>
      <p:ext uri="{BB962C8B-B14F-4D97-AF65-F5344CB8AC3E}">
        <p14:creationId xmlns:p14="http://schemas.microsoft.com/office/powerpoint/2010/main" val="287664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4B863-A3B4-632A-62A9-DD98EFD3C0CE}"/>
              </a:ext>
            </a:extLst>
          </p:cNvPr>
          <p:cNvSpPr>
            <a:spLocks noGrp="1"/>
          </p:cNvSpPr>
          <p:nvPr>
            <p:ph idx="1"/>
          </p:nvPr>
        </p:nvSpPr>
        <p:spPr>
          <a:xfrm>
            <a:off x="1066800" y="1061545"/>
            <a:ext cx="10058400" cy="4891199"/>
          </a:xfrm>
        </p:spPr>
        <p:txBody>
          <a:bodyPr>
            <a:normAutofit/>
          </a:bodyPr>
          <a:lstStyle/>
          <a:p>
            <a:pPr marL="0" indent="0">
              <a:buNone/>
            </a:pPr>
            <a:r>
              <a:rPr lang="en-US" sz="2400" dirty="0">
                <a:effectLst/>
                <a:ea typeface="Times New Roman" panose="02020603050405020304" pitchFamily="18" charset="0"/>
              </a:rPr>
              <a:t>Rakesh Shirsath, Neha Khadke, Divya More, Pooja Patil, Harshali Patil (2017) has concluded that the aim of their paper is to propose and implement a rule-based system and predict the crop yield production from the collection of previous data. The algorithms used are KNN Algorithm, SVM Algorithm, Decision Tree method. The disadvantage is suitable only for using association rule and considered less data. </a:t>
            </a:r>
            <a:r>
              <a:rPr lang="en-US" sz="2400" dirty="0">
                <a:ea typeface="Times New Roman" panose="02020603050405020304" pitchFamily="18" charset="0"/>
              </a:rPr>
              <a:t>T</a:t>
            </a:r>
            <a:r>
              <a:rPr lang="en-US" sz="2400" dirty="0">
                <a:effectLst/>
                <a:ea typeface="Times New Roman" panose="02020603050405020304" pitchFamily="18" charset="0"/>
              </a:rPr>
              <a:t>he optimal and worst environmental condition can also be incurred. The model focuses on all type of farms, and smaller farmers can also be benefitted. This model can be further enhanced to find the yield of every crop, and for pesticide recommendation. Also, it can be modified to suggest about the fertilizers and irrigation need for crops</a:t>
            </a:r>
            <a:endParaRPr lang="en-IN" sz="2400" dirty="0">
              <a:effectLst/>
              <a:ea typeface="Times New Roman" panose="02020603050405020304" pitchFamily="18" charset="0"/>
            </a:endParaRPr>
          </a:p>
          <a:p>
            <a:endParaRPr lang="en-IN" sz="2400" dirty="0"/>
          </a:p>
        </p:txBody>
      </p:sp>
    </p:spTree>
    <p:extLst>
      <p:ext uri="{BB962C8B-B14F-4D97-AF65-F5344CB8AC3E}">
        <p14:creationId xmlns:p14="http://schemas.microsoft.com/office/powerpoint/2010/main" val="404626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REQUIREMENTS ELICITATION</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223822666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4D353-DE12-0C0D-3342-94BF0763AF4B}"/>
              </a:ext>
            </a:extLst>
          </p:cNvPr>
          <p:cNvSpPr>
            <a:spLocks noGrp="1"/>
          </p:cNvSpPr>
          <p:nvPr>
            <p:ph idx="1"/>
          </p:nvPr>
        </p:nvSpPr>
        <p:spPr>
          <a:xfrm>
            <a:off x="798786" y="798786"/>
            <a:ext cx="10326414" cy="5153958"/>
          </a:xfrm>
        </p:spPr>
        <p:txBody>
          <a:bodyPr>
            <a:normAutofit/>
          </a:bodyPr>
          <a:lstStyle/>
          <a:p>
            <a:r>
              <a:rPr lang="en-IN" sz="2800" dirty="0"/>
              <a:t>Software Details:</a:t>
            </a:r>
          </a:p>
          <a:p>
            <a:pPr marL="0" indent="0">
              <a:buNone/>
            </a:pPr>
            <a:r>
              <a:rPr lang="en-IN" sz="2800" dirty="0"/>
              <a:t>	• Python modules with machine learning libraries</a:t>
            </a:r>
          </a:p>
          <a:p>
            <a:pPr marL="0" indent="0">
              <a:buNone/>
            </a:pPr>
            <a:r>
              <a:rPr lang="en-IN" sz="2800" dirty="0"/>
              <a:t>	• Windows Operating System</a:t>
            </a:r>
          </a:p>
          <a:p>
            <a:pPr marL="0" indent="0">
              <a:buNone/>
            </a:pPr>
            <a:r>
              <a:rPr lang="en-IN" sz="2800" dirty="0"/>
              <a:t>	• Google Colab</a:t>
            </a:r>
          </a:p>
          <a:p>
            <a:r>
              <a:rPr lang="en-IN" sz="2800" dirty="0"/>
              <a:t>Hardware Details:</a:t>
            </a:r>
          </a:p>
          <a:p>
            <a:pPr marL="0" indent="0">
              <a:buNone/>
            </a:pPr>
            <a:r>
              <a:rPr lang="en-IN" sz="2800" dirty="0"/>
              <a:t>	System with: </a:t>
            </a:r>
          </a:p>
          <a:p>
            <a:pPr marL="0" indent="0">
              <a:buNone/>
            </a:pPr>
            <a:r>
              <a:rPr lang="en-IN" sz="2800" dirty="0"/>
              <a:t>		• i5 processor </a:t>
            </a:r>
          </a:p>
          <a:p>
            <a:pPr marL="0" indent="0">
              <a:buNone/>
            </a:pPr>
            <a:r>
              <a:rPr lang="en-IN" sz="2800" dirty="0"/>
              <a:t>		• 256 MB RAM or higher </a:t>
            </a:r>
          </a:p>
        </p:txBody>
      </p:sp>
    </p:spTree>
    <p:extLst>
      <p:ext uri="{BB962C8B-B14F-4D97-AF65-F5344CB8AC3E}">
        <p14:creationId xmlns:p14="http://schemas.microsoft.com/office/powerpoint/2010/main" val="274293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Existing system</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8157922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A7024-1D7B-D94B-647B-96EB34DF256F}"/>
              </a:ext>
            </a:extLst>
          </p:cNvPr>
          <p:cNvSpPr>
            <a:spLocks noGrp="1"/>
          </p:cNvSpPr>
          <p:nvPr>
            <p:ph idx="1"/>
          </p:nvPr>
        </p:nvSpPr>
        <p:spPr>
          <a:xfrm>
            <a:off x="1066800" y="1945780"/>
            <a:ext cx="10058400" cy="4912220"/>
          </a:xfrm>
        </p:spPr>
        <p:txBody>
          <a:bodyPr>
            <a:normAutofit/>
          </a:bodyPr>
          <a:lstStyle/>
          <a:p>
            <a:pPr marL="0" indent="0">
              <a:buNone/>
            </a:pPr>
            <a:r>
              <a:rPr lang="en-US" sz="3200" dirty="0">
                <a:effectLst/>
                <a:ea typeface="Times New Roman" panose="02020603050405020304" pitchFamily="18" charset="0"/>
              </a:rPr>
              <a:t>The existing systems only predict yield based on input of total area of farmland in hectares, but these systems don’t predict best suitable and profitable crop. The accuracy of the existing system is low compared to our system.</a:t>
            </a:r>
            <a:endParaRPr lang="en-IN" sz="3200" dirty="0">
              <a:effectLst/>
              <a:ea typeface="Times New Roman" panose="02020603050405020304" pitchFamily="18" charset="0"/>
            </a:endParaRPr>
          </a:p>
          <a:p>
            <a:endParaRPr lang="en-IN" sz="3200" dirty="0"/>
          </a:p>
        </p:txBody>
      </p:sp>
    </p:spTree>
    <p:extLst>
      <p:ext uri="{BB962C8B-B14F-4D97-AF65-F5344CB8AC3E}">
        <p14:creationId xmlns:p14="http://schemas.microsoft.com/office/powerpoint/2010/main" val="114665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Proposed system</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28998044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Diagram&#10;&#10;Description automatically generated">
            <a:extLst>
              <a:ext uri="{FF2B5EF4-FFF2-40B4-BE49-F238E27FC236}">
                <a16:creationId xmlns:a16="http://schemas.microsoft.com/office/drawing/2014/main" id="{44866ABA-A038-10B7-AF11-D99C8709D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81" y="756745"/>
            <a:ext cx="10016459" cy="5307724"/>
          </a:xfrm>
        </p:spPr>
      </p:pic>
    </p:spTree>
    <p:extLst>
      <p:ext uri="{BB962C8B-B14F-4D97-AF65-F5344CB8AC3E}">
        <p14:creationId xmlns:p14="http://schemas.microsoft.com/office/powerpoint/2010/main" val="206039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MODULES</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40160037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9" name="Rectangle 105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0" name="Rectangle 105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81" name="Rectangle 105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82" name="Rectangle 105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83" name="Group 105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60" name="Straight Connector 105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84" name="Rectangle 106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tree in a field&#10;&#10;Description automatically generated with low confidence">
            <a:extLst>
              <a:ext uri="{FF2B5EF4-FFF2-40B4-BE49-F238E27FC236}">
                <a16:creationId xmlns:a16="http://schemas.microsoft.com/office/drawing/2014/main" id="{FB0F73AE-2ACF-199B-5EAB-5472125346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58" b="2872"/>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85" name="Rectangle 1065">
            <a:extLst>
              <a:ext uri="{FF2B5EF4-FFF2-40B4-BE49-F238E27FC236}">
                <a16:creationId xmlns:a16="http://schemas.microsoft.com/office/drawing/2014/main" id="{90DD502A-2D5F-40BF-ADD0-B724C9254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DC955-6D90-9464-5180-E5DBC28E073D}"/>
              </a:ext>
            </a:extLst>
          </p:cNvPr>
          <p:cNvSpPr>
            <a:spLocks noGrp="1"/>
          </p:cNvSpPr>
          <p:nvPr>
            <p:ph type="title"/>
          </p:nvPr>
        </p:nvSpPr>
        <p:spPr>
          <a:xfrm>
            <a:off x="643466" y="2449742"/>
            <a:ext cx="10905059" cy="15240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83000"/>
              </a:lnSpc>
            </a:pPr>
            <a:r>
              <a:rPr lang="en-US" sz="3600" cap="all" spc="-100" dirty="0">
                <a:solidFill>
                  <a:schemeClr val="bg1"/>
                </a:solidFill>
              </a:rPr>
              <a:t>Crop Prediction using Machine Learning</a:t>
            </a:r>
          </a:p>
        </p:txBody>
      </p:sp>
      <p:cxnSp>
        <p:nvCxnSpPr>
          <p:cNvPr id="1086" name="Straight Connector 1067">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14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27DF5-682E-A01F-144C-8AE9069D06C9}"/>
              </a:ext>
            </a:extLst>
          </p:cNvPr>
          <p:cNvSpPr>
            <a:spLocks noGrp="1"/>
          </p:cNvSpPr>
          <p:nvPr>
            <p:ph idx="1"/>
          </p:nvPr>
        </p:nvSpPr>
        <p:spPr>
          <a:xfrm>
            <a:off x="1066800" y="989022"/>
            <a:ext cx="10058400" cy="5054425"/>
          </a:xfrm>
        </p:spPr>
        <p:txBody>
          <a:bodyPr>
            <a:noAutofit/>
          </a:bodyPr>
          <a:lstStyle/>
          <a:p>
            <a:r>
              <a:rPr lang="en-US" sz="2400" dirty="0"/>
              <a:t>Identifying dataset and their features</a:t>
            </a:r>
          </a:p>
          <a:p>
            <a:r>
              <a:rPr lang="en-US" sz="2400" dirty="0"/>
              <a:t>Data Cleaning and Preprocessing</a:t>
            </a:r>
          </a:p>
          <a:p>
            <a:r>
              <a:rPr lang="en-IN" sz="2400" dirty="0"/>
              <a:t>Model Building</a:t>
            </a:r>
          </a:p>
          <a:p>
            <a:pPr marL="0" indent="0">
              <a:buNone/>
            </a:pPr>
            <a:r>
              <a:rPr lang="en-IN" sz="2400" dirty="0"/>
              <a:t>                    KNN Classifier</a:t>
            </a:r>
          </a:p>
          <a:p>
            <a:pPr marL="0" indent="0">
              <a:buNone/>
            </a:pPr>
            <a:r>
              <a:rPr lang="en-IN" sz="2400" dirty="0"/>
              <a:t>	        SVM Classifier</a:t>
            </a:r>
          </a:p>
          <a:p>
            <a:pPr marL="0" indent="0">
              <a:buNone/>
            </a:pPr>
            <a:r>
              <a:rPr lang="en-IN" sz="2400" dirty="0"/>
              <a:t>                    Decision Tree Classifier</a:t>
            </a:r>
          </a:p>
          <a:p>
            <a:pPr marL="0" indent="0">
              <a:buNone/>
            </a:pPr>
            <a:r>
              <a:rPr lang="en-IN" sz="2400" dirty="0"/>
              <a:t>	        Random Forest Classifier</a:t>
            </a:r>
          </a:p>
          <a:p>
            <a:pPr marL="0" indent="0">
              <a:buNone/>
            </a:pPr>
            <a:r>
              <a:rPr lang="en-IN" sz="2400" dirty="0"/>
              <a:t>	        Gradient Boost Classifier   </a:t>
            </a:r>
          </a:p>
          <a:p>
            <a:r>
              <a:rPr lang="en-IN" sz="2400" dirty="0"/>
              <a:t>Training </a:t>
            </a:r>
          </a:p>
          <a:p>
            <a:r>
              <a:rPr lang="en-IN" sz="2400" dirty="0"/>
              <a:t>Testing</a:t>
            </a:r>
          </a:p>
          <a:p>
            <a:endParaRPr lang="en-IN" sz="2400" dirty="0"/>
          </a:p>
        </p:txBody>
      </p:sp>
    </p:spTree>
    <p:extLst>
      <p:ext uri="{BB962C8B-B14F-4D97-AF65-F5344CB8AC3E}">
        <p14:creationId xmlns:p14="http://schemas.microsoft.com/office/powerpoint/2010/main" val="2537420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CONCLUSION</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263602983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E1392-9988-2C3E-D3C1-72C3C6623875}"/>
              </a:ext>
            </a:extLst>
          </p:cNvPr>
          <p:cNvSpPr>
            <a:spLocks noGrp="1"/>
          </p:cNvSpPr>
          <p:nvPr>
            <p:ph idx="1"/>
          </p:nvPr>
        </p:nvSpPr>
        <p:spPr>
          <a:xfrm>
            <a:off x="1066800" y="1040524"/>
            <a:ext cx="10058400" cy="4912220"/>
          </a:xfrm>
        </p:spPr>
        <p:txBody>
          <a:bodyPr>
            <a:normAutofit/>
          </a:bodyPr>
          <a:lstStyle/>
          <a:p>
            <a:pPr marL="0" indent="0">
              <a:buNone/>
            </a:pPr>
            <a:r>
              <a:rPr lang="en-US" sz="2800" dirty="0"/>
              <a:t>Different machine learning algorithms have been implemented on agricultural data to evaluate the best performing method. Based on the climatic input parameters the present study provided the demonstration of the potential use of machine learning techniques in predicting the crop suitable for the given conditions. The accuracy of predictions are above 95 per cent in all the crops selected in the study indicating higher accuracy of prediction. By providing climatic data of that place the model developed can be used by any user for predicting their crop suitable in the conditions . </a:t>
            </a:r>
            <a:endParaRPr lang="en-IN" sz="2800" dirty="0"/>
          </a:p>
        </p:txBody>
      </p:sp>
    </p:spTree>
    <p:extLst>
      <p:ext uri="{BB962C8B-B14F-4D97-AF65-F5344CB8AC3E}">
        <p14:creationId xmlns:p14="http://schemas.microsoft.com/office/powerpoint/2010/main" val="393960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6"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7"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8"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9"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40"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4A1CC0F-0E74-1407-CC34-85112F4AF3C8}"/>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THANK YOU</a:t>
            </a:r>
          </a:p>
        </p:txBody>
      </p:sp>
      <p:sp>
        <p:nvSpPr>
          <p:cNvPr id="41"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5" name="Graphic 5" descr="Accept">
            <a:extLst>
              <a:ext uri="{FF2B5EF4-FFF2-40B4-BE49-F238E27FC236}">
                <a16:creationId xmlns:a16="http://schemas.microsoft.com/office/drawing/2014/main" id="{E102B662-AF2D-A2B5-32F9-15A9A877D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40711580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Introduction</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Seed Packet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8824229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904EA-4F5F-9A9E-77DD-A153BF3B9B61}"/>
              </a:ext>
            </a:extLst>
          </p:cNvPr>
          <p:cNvSpPr>
            <a:spLocks noGrp="1"/>
          </p:cNvSpPr>
          <p:nvPr>
            <p:ph idx="1"/>
          </p:nvPr>
        </p:nvSpPr>
        <p:spPr>
          <a:xfrm>
            <a:off x="1066800" y="914400"/>
            <a:ext cx="10058400" cy="5038344"/>
          </a:xfrm>
        </p:spPr>
        <p:txBody>
          <a:bodyPr>
            <a:normAutofit/>
          </a:bodyPr>
          <a:lstStyle/>
          <a:p>
            <a:pPr marL="0" indent="0">
              <a:buNone/>
            </a:pPr>
            <a:r>
              <a:rPr lang="en-US" sz="2800" dirty="0"/>
              <a:t>The project aims to help the farmers to predict plantation of a suitable crop for a better yield. Farmers are unaware of the crop which suits their soil quality, soil nutrients, and soil composition. The work proposes to help farmers check the soil quality depending on the analysis done based on the machine learning approach. Thus, the system focuses on checking the soil quality to predict the crop suitable for cultivation according to their soil type and maximize the crop yield. This project will be focused on the integrated nutrient management to enhance plant nutrition, identify specific parameters as indicators of soil quality, and describe the impact of soil quality improvements on increasing agronomic practice. </a:t>
            </a:r>
          </a:p>
          <a:p>
            <a:endParaRPr lang="en-IN" sz="2800" dirty="0"/>
          </a:p>
        </p:txBody>
      </p:sp>
    </p:spTree>
    <p:extLst>
      <p:ext uri="{BB962C8B-B14F-4D97-AF65-F5344CB8AC3E}">
        <p14:creationId xmlns:p14="http://schemas.microsoft.com/office/powerpoint/2010/main" val="116153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EC246-0876-FF6B-08F2-9A304902EC4F}"/>
              </a:ext>
            </a:extLst>
          </p:cNvPr>
          <p:cNvSpPr>
            <a:spLocks noGrp="1"/>
          </p:cNvSpPr>
          <p:nvPr>
            <p:ph idx="1"/>
          </p:nvPr>
        </p:nvSpPr>
        <p:spPr>
          <a:xfrm>
            <a:off x="1066800" y="935421"/>
            <a:ext cx="10058400" cy="5017323"/>
          </a:xfrm>
        </p:spPr>
        <p:txBody>
          <a:bodyPr>
            <a:normAutofit/>
          </a:bodyPr>
          <a:lstStyle/>
          <a:p>
            <a:pPr marL="0" indent="0">
              <a:buNone/>
            </a:pPr>
            <a:r>
              <a:rPr lang="en-US" sz="2800" b="0" dirty="0">
                <a:effectLst/>
                <a:ea typeface="Times New Roman" panose="02020603050405020304" pitchFamily="18" charset="0"/>
              </a:rPr>
              <a:t>Experimental evidence is collected </a:t>
            </a:r>
            <a:r>
              <a:rPr lang="en-US" sz="2800" dirty="0">
                <a:ea typeface="Times New Roman" panose="02020603050405020304" pitchFamily="18" charset="0"/>
              </a:rPr>
              <a:t>from</a:t>
            </a:r>
            <a:r>
              <a:rPr lang="en-US" sz="2800" b="0" dirty="0">
                <a:effectLst/>
                <a:ea typeface="Times New Roman" panose="02020603050405020304" pitchFamily="18" charset="0"/>
              </a:rPr>
              <a:t> the dataset such as the nutrients present in the soil and weather conditions. This prediction system is strongly helpful for farmers with an agricultural area of more than 5 acres to determine the suitable crop for cultivation in the specified area. The primary nutrients required by the plants are taken for study. Machine learning is a field of inquiry devoted to understanding and building methods that learn, that is, methods that leverage data to improve performance on some set of tasks. It is seen as a part of artificial intelligence. Therefore, the concept of soil quality or health, like that of human health, is difficult to understand.</a:t>
            </a:r>
            <a:endParaRPr lang="en-US" sz="2800" dirty="0"/>
          </a:p>
          <a:p>
            <a:endParaRPr lang="en-IN" sz="2800" dirty="0"/>
          </a:p>
        </p:txBody>
      </p:sp>
    </p:spTree>
    <p:extLst>
      <p:ext uri="{BB962C8B-B14F-4D97-AF65-F5344CB8AC3E}">
        <p14:creationId xmlns:p14="http://schemas.microsoft.com/office/powerpoint/2010/main" val="419607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ABSTRACT</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63608451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259D7-9AD9-7945-19B7-3052BB2D5D13}"/>
              </a:ext>
            </a:extLst>
          </p:cNvPr>
          <p:cNvSpPr>
            <a:spLocks noGrp="1"/>
          </p:cNvSpPr>
          <p:nvPr>
            <p:ph idx="1"/>
          </p:nvPr>
        </p:nvSpPr>
        <p:spPr>
          <a:xfrm>
            <a:off x="1066800" y="1114097"/>
            <a:ext cx="10058400" cy="4838647"/>
          </a:xfrm>
        </p:spPr>
        <p:txBody>
          <a:bodyPr>
            <a:normAutofit fontScale="92500" lnSpcReduction="10000"/>
          </a:bodyPr>
          <a:lstStyle/>
          <a:p>
            <a:pPr marL="0" indent="0">
              <a:buNone/>
            </a:pPr>
            <a:r>
              <a:rPr lang="en-US" sz="2800" dirty="0"/>
              <a:t>India is the largest population country in the world and majority of people in India have agriculture as their occupation. Choosing best crop which results in maximum yield and profit is very important to every farmer in agricultural field. Farmers are growing same crops repeatedly without trying new variety of crops and they are applying fertilizers in random quantity without knowing the deficient content and quantity. So, this is directly affecting on crop yield and causes the soil acidification and damages the top layer. By introducing technology into agricultural sector, it results in higher yields. So, we have proposed a system using machine learning algorithms for betterment of farmers. Thus, the proposed system will analyze crop conditions and predict best crop based on machine learning techniques which then results in best crop and fertilizers as a solution by which farmers will be benefited. </a:t>
            </a:r>
          </a:p>
          <a:p>
            <a:endParaRPr lang="en-IN" sz="2800" dirty="0"/>
          </a:p>
        </p:txBody>
      </p:sp>
    </p:spTree>
    <p:extLst>
      <p:ext uri="{BB962C8B-B14F-4D97-AF65-F5344CB8AC3E}">
        <p14:creationId xmlns:p14="http://schemas.microsoft.com/office/powerpoint/2010/main" val="292107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ADAAC-C20D-20AF-9FA5-8EA35E229598}"/>
              </a:ext>
            </a:extLst>
          </p:cNvPr>
          <p:cNvSpPr>
            <a:spLocks noGrp="1"/>
          </p:cNvSpPr>
          <p:nvPr>
            <p:ph idx="1"/>
          </p:nvPr>
        </p:nvSpPr>
        <p:spPr>
          <a:xfrm>
            <a:off x="1066800" y="1"/>
            <a:ext cx="10058400" cy="5952744"/>
          </a:xfrm>
        </p:spPr>
        <p:txBody>
          <a:bodyPr>
            <a:noAutofit/>
          </a:bodyPr>
          <a:lstStyle/>
          <a:p>
            <a:pPr marL="457200" marR="413385" indent="-267970">
              <a:lnSpc>
                <a:spcPct val="150000"/>
              </a:lnSpc>
              <a:spcBef>
                <a:spcPts val="430"/>
              </a:spcBef>
            </a:pPr>
            <a:endParaRPr lang="en-US" sz="2400" dirty="0">
              <a:latin typeface="+mj-lt"/>
              <a:ea typeface="Times New Roman" panose="02020603050405020304" pitchFamily="18" charset="0"/>
            </a:endParaRPr>
          </a:p>
          <a:p>
            <a:pPr marL="457200" marR="413385" indent="-267970">
              <a:lnSpc>
                <a:spcPct val="150000"/>
              </a:lnSpc>
              <a:spcBef>
                <a:spcPts val="430"/>
              </a:spcBef>
            </a:pPr>
            <a:r>
              <a:rPr lang="en-US" sz="2400" dirty="0">
                <a:latin typeface="+mj-lt"/>
                <a:ea typeface="Times New Roman" panose="02020603050405020304" pitchFamily="18" charset="0"/>
              </a:rPr>
              <a:t>Our system will suggest the best suitable crop for land based on pH, temperature, and weather parameters</a:t>
            </a:r>
          </a:p>
          <a:p>
            <a:pPr marL="457200" marR="413385" indent="-267970">
              <a:lnSpc>
                <a:spcPct val="150000"/>
              </a:lnSpc>
              <a:spcBef>
                <a:spcPts val="430"/>
              </a:spcBef>
            </a:pPr>
            <a:r>
              <a:rPr lang="en-US" sz="2400" dirty="0">
                <a:latin typeface="+mj-lt"/>
                <a:ea typeface="Times New Roman" panose="02020603050405020304" pitchFamily="18" charset="0"/>
              </a:rPr>
              <a:t>The system provides information about the required content and quantity of fertilizers, required seeds for cultivation. </a:t>
            </a:r>
          </a:p>
          <a:p>
            <a:pPr marL="457200" marR="413385" indent="-267970">
              <a:lnSpc>
                <a:spcPct val="150000"/>
              </a:lnSpc>
              <a:spcBef>
                <a:spcPts val="430"/>
              </a:spcBef>
            </a:pPr>
            <a:r>
              <a:rPr lang="en-US" sz="2400" dirty="0">
                <a:latin typeface="+mj-lt"/>
                <a:ea typeface="Times New Roman" panose="02020603050405020304" pitchFamily="18" charset="0"/>
              </a:rPr>
              <a:t>By utilizing our system farmers can cultivate a new variety of crop, may increase in profit margin, and can avoid soil pollution. </a:t>
            </a:r>
          </a:p>
          <a:p>
            <a:pPr marL="457200" marR="413385" indent="-267970">
              <a:lnSpc>
                <a:spcPct val="150000"/>
              </a:lnSpc>
              <a:spcBef>
                <a:spcPts val="430"/>
              </a:spcBef>
            </a:pPr>
            <a:r>
              <a:rPr lang="en-US" sz="2400" dirty="0">
                <a:latin typeface="+mj-lt"/>
                <a:ea typeface="Times New Roman" panose="02020603050405020304" pitchFamily="18" charset="0"/>
              </a:rPr>
              <a:t>Farmers can be benefited by using our system which will improve crop productivity and profit of farmers.</a:t>
            </a:r>
          </a:p>
          <a:p>
            <a:pPr marL="457200" marR="413385" indent="-267970">
              <a:lnSpc>
                <a:spcPct val="150000"/>
              </a:lnSpc>
              <a:spcBef>
                <a:spcPts val="430"/>
              </a:spcBef>
            </a:pPr>
            <a:r>
              <a:rPr lang="en-US" sz="2400" dirty="0">
                <a:latin typeface="+mj-lt"/>
                <a:ea typeface="Times New Roman" panose="02020603050405020304" pitchFamily="18" charset="0"/>
              </a:rPr>
              <a:t>Keywords - Machine Learning, Crop prediction, Rainfall prediction, Crop recommendation</a:t>
            </a:r>
          </a:p>
        </p:txBody>
      </p:sp>
    </p:spTree>
    <p:extLst>
      <p:ext uri="{BB962C8B-B14F-4D97-AF65-F5344CB8AC3E}">
        <p14:creationId xmlns:p14="http://schemas.microsoft.com/office/powerpoint/2010/main" val="265071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Literature survey</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24995123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125</TotalTime>
  <Words>1091</Words>
  <Application>Microsoft Office PowerPoint</Application>
  <PresentationFormat>Widescreen</PresentationFormat>
  <Paragraphs>50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SavonVTI</vt:lpstr>
      <vt:lpstr>Project Review-1</vt:lpstr>
      <vt:lpstr>Crop Prediction using Machine Learning</vt:lpstr>
      <vt:lpstr>Introduction</vt:lpstr>
      <vt:lpstr>PowerPoint Presentation</vt:lpstr>
      <vt:lpstr>PowerPoint Presentation</vt:lpstr>
      <vt:lpstr>ABSTRACT</vt:lpstr>
      <vt:lpstr>PowerPoint Presentation</vt:lpstr>
      <vt:lpstr>PowerPoint Presentation</vt:lpstr>
      <vt:lpstr>Literature survey</vt:lpstr>
      <vt:lpstr>PowerPoint Presentation</vt:lpstr>
      <vt:lpstr>PowerPoint Presentation</vt:lpstr>
      <vt:lpstr>PowerPoint Presentation</vt:lpstr>
      <vt:lpstr>REQUIREMENTS ELICITATION</vt:lpstr>
      <vt:lpstr>PowerPoint Presentation</vt:lpstr>
      <vt:lpstr>Existing system</vt:lpstr>
      <vt:lpstr>PowerPoint Presentation</vt:lpstr>
      <vt:lpstr>Proposed system</vt:lpstr>
      <vt:lpstr>PowerPoint Presentation</vt:lpstr>
      <vt:lpstr>MODULES</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G G Sanjana</dc:creator>
  <cp:lastModifiedBy>G G Sanjana</cp:lastModifiedBy>
  <cp:revision>1</cp:revision>
  <dcterms:created xsi:type="dcterms:W3CDTF">2022-08-26T01:52:37Z</dcterms:created>
  <dcterms:modified xsi:type="dcterms:W3CDTF">2022-08-26T03:57:38Z</dcterms:modified>
</cp:coreProperties>
</file>