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F16078-7663-42F7-8B1E-58DCF1DC1BA4}" v="27" dt="2025-02-26T10:05:45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60"/>
  </p:normalViewPr>
  <p:slideViewPr>
    <p:cSldViewPr snapToGrid="0">
      <p:cViewPr>
        <p:scale>
          <a:sx n="66" d="100"/>
          <a:sy n="66" d="100"/>
        </p:scale>
        <p:origin x="840" y="3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: Batchala Sanjana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:Batchala Sanjana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Sri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Sivani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 of Engineering                  &amp;Computer Science Engineering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b="1" dirty="0"/>
              <a:t>image-based encryption and decryption system</a:t>
            </a:r>
            <a:r>
              <a:rPr lang="en-US" dirty="0"/>
              <a:t> successfully demonstrates a simple yet effective </a:t>
            </a:r>
            <a:r>
              <a:rPr lang="en-US" b="1" dirty="0"/>
              <a:t>steganography technique</a:t>
            </a:r>
            <a:r>
              <a:rPr lang="en-US" dirty="0"/>
              <a:t> by embedding a secret message into an image’s pixel values. By leveraging </a:t>
            </a:r>
            <a:r>
              <a:rPr lang="en-US" b="1" dirty="0"/>
              <a:t>OpenCV for image processing and password protection for secure access</a:t>
            </a:r>
            <a:r>
              <a:rPr lang="en-US" dirty="0"/>
              <a:t>, the code provides a unique and lightweight approach to hidden communication.</a:t>
            </a:r>
          </a:p>
          <a:p>
            <a:r>
              <a:rPr lang="en-US" dirty="0"/>
              <a:t>✅ </a:t>
            </a:r>
            <a:r>
              <a:rPr lang="en-US" b="1" dirty="0"/>
              <a:t>Secure Data Hiding</a:t>
            </a:r>
            <a:r>
              <a:rPr lang="en-US" dirty="0"/>
              <a:t> – The message is concealed inside an image, making it hard to detect.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Password Protection</a:t>
            </a:r>
            <a:r>
              <a:rPr lang="en-US" dirty="0"/>
              <a:t> – Only users with the correct passcode can retrieve the message.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Lightweight &amp; Efficient</a:t>
            </a:r>
            <a:r>
              <a:rPr lang="en-US" dirty="0"/>
              <a:t> – Uses simple pixel manipulation for encoding and decoding.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Potential for Expansion</a:t>
            </a:r>
            <a:r>
              <a:rPr lang="en-US" dirty="0"/>
              <a:t> – Can be improved with </a:t>
            </a:r>
            <a:r>
              <a:rPr lang="en-US" b="1" dirty="0"/>
              <a:t>LSB steganography, AES encryption, or GUI integration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https://github.com/Sanjana6704/stego.git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05EEB-A034-D45E-1230-32CB92FCFCD7}"/>
              </a:ext>
            </a:extLst>
          </p:cNvPr>
          <p:cNvSpPr txBox="1"/>
          <p:nvPr/>
        </p:nvSpPr>
        <p:spPr>
          <a:xfrm>
            <a:off x="1032387" y="2969793"/>
            <a:ext cx="105784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Enhanced Security with Encryption:</a:t>
            </a:r>
          </a:p>
          <a:p>
            <a:r>
              <a:rPr lang="en-US" dirty="0"/>
              <a:t>                                          Integrate cryptographic encryption (e.g., AES, RSA) before  embedding the message to add another layer of protection.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dirty="0"/>
              <a:t>With the increasing need for secure communication, traditional text-based encryption methods are often susceptible to interception and hacking. To address this issue, a novel approach is required that embeds secret messages within an image, ensuring an additional layer of security.</a:t>
            </a:r>
          </a:p>
          <a:p>
            <a:r>
              <a:rPr lang="en-US" sz="2000" dirty="0"/>
              <a:t>This project aims to develop a </a:t>
            </a:r>
            <a:r>
              <a:rPr lang="en-US" sz="2000" b="1" dirty="0"/>
              <a:t>Secure Image-Based Message Encryption and Decryption System</a:t>
            </a:r>
            <a:r>
              <a:rPr lang="en-US" sz="2000" dirty="0"/>
              <a:t> using </a:t>
            </a:r>
            <a:r>
              <a:rPr lang="en-US" sz="2000" b="1" dirty="0"/>
              <a:t>Python and OpenCV</a:t>
            </a:r>
            <a:r>
              <a:rPr lang="en-US" sz="2000" dirty="0"/>
              <a:t>. The system will allow users to hide a secret message within an image by modifying pixel values based on an encryption algorithm. Only users with the correct passcode can decrypt and retrieve the hidden message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8FB22E7-4EB4-420E-6ADB-C6917CD52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7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2A6EBC2B-BD1E-202B-9CC6-774E25407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8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714EE37-6232-0D34-E027-145FEA1CDA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854829"/>
            <a:ext cx="10057311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Python-</a:t>
            </a:r>
            <a:r>
              <a:rPr lang="en-US" sz="2000" dirty="0"/>
              <a:t>The core programming language used for implementing the encryption and decryption logic.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Used for image processing, specifically for reading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 Module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Enables interaction with the operating system, such as opening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encrypted image automatically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Manipulation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ASCII encoding to map characters to pixel values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extracting the message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🔒 Image-Based Encryption (Steganography)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Instead of traditional text-based encryption, the message is </a:t>
            </a:r>
            <a:r>
              <a:rPr lang="en-US" b="1" dirty="0"/>
              <a:t>hidden within an image</a:t>
            </a:r>
            <a:r>
              <a:rPr lang="en-US" dirty="0"/>
              <a:t> by modifying pixel values. This makes it difficult for unauthorized users to detect or intercept.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🔑 Password-Protected Decryption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system requires a </a:t>
            </a:r>
            <a:r>
              <a:rPr lang="en-US" b="1" dirty="0"/>
              <a:t>passcode for decryption</a:t>
            </a:r>
            <a:r>
              <a:rPr lang="en-US" dirty="0"/>
              <a:t>, adding an extra layer of security. Even if someone gets the encrypted image, they cannot retrieve the message without the correct password.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🎭 Invisible Data Hiding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Unlike visible watermarks, this method </a:t>
            </a:r>
            <a:r>
              <a:rPr lang="en-US" b="1" dirty="0"/>
              <a:t>does not make noticeable changes to the image</a:t>
            </a:r>
            <a:r>
              <a:rPr lang="en-US" dirty="0"/>
              <a:t>, ensuring secrecy.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🚀 Lightweight and Fast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Uses a </a:t>
            </a:r>
            <a:r>
              <a:rPr lang="en-US" b="1" dirty="0"/>
              <a:t>simple ASCII encoding technique</a:t>
            </a:r>
            <a:r>
              <a:rPr lang="en-US" dirty="0"/>
              <a:t> and OpenCV for efficient image processing, making it </a:t>
            </a:r>
            <a:r>
              <a:rPr lang="en-US" b="1" dirty="0"/>
              <a:t>lightweight and quick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2AA28938-A7A0-55A6-9B6A-45E8D76223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92030"/>
            <a:ext cx="1028743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🕵️ Cybersecurity Enthusiasts &amp; Ethical Hackers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People interested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secure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techniques can use this as a learning tool or to experiment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hiding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🔐 Privacy-Conscious Individuals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who want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securely share sensitive messages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(e.g., passwords, confidential data) without using traditional encryption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📢 Journalists &amp; Whistleblowers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situations where traditional communication methods are monitored,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technique can be used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conceal critical information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inside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👨‍💻 Developers &amp; Researchers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Those researching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security, encryption, and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as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proof of concept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improve upon it with advanced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0A5DAB8-E157-DE4E-534C-82792E587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258" y="1465006"/>
            <a:ext cx="11336594" cy="522092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6843B0-EAAF-3D51-D2A2-172D0F47A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48" y="1232452"/>
            <a:ext cx="11902633" cy="545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1BD97-3228-0125-186C-1C4AA1F6B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36D6-A4D4-2817-40C5-2D325948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D9C956-D2DB-2408-FBEE-B9BDB4169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277" y="1370576"/>
            <a:ext cx="11029616" cy="50400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E4F85A-FEF0-9023-24C0-85A87082B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2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1989E-7F54-CC97-A8FF-0FE0DD569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A148-AA6A-5947-27CF-463F88B6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4A43C2-7D20-04F2-9F60-56A4972AB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064" y="1409905"/>
            <a:ext cx="9881420" cy="516787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1115E5-D163-2411-E7A2-2C64A5F83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43" y="1232452"/>
            <a:ext cx="11470512" cy="562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207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164</TotalTime>
  <Words>623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batchala sanjana</cp:lastModifiedBy>
  <cp:revision>27</cp:revision>
  <dcterms:created xsi:type="dcterms:W3CDTF">2021-05-26T16:50:10Z</dcterms:created>
  <dcterms:modified xsi:type="dcterms:W3CDTF">2025-02-26T12:34:38Z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