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9010313" cy="10693400"/>
  <p:notesSz cx="7556500" cy="10693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4">
          <p15:clr>
            <a:srgbClr val="A4A3A4"/>
          </p15:clr>
        </p15:guide>
        <p15:guide id="2" pos="11124">
          <p15:clr>
            <a:srgbClr val="A4A3A4"/>
          </p15:clr>
        </p15:guide>
        <p15:guide id="3" orient="horz" pos="6344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F5DC3C-B570-4229-AC92-D69E073973CD}">
  <a:tblStyle styleId="{F6F5DC3C-B570-4229-AC92-D69E073973C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35" y="53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112725" y="-1959143"/>
            <a:ext cx="6784864" cy="1639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1122724" y="3050857"/>
            <a:ext cx="9062162" cy="40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805712" y="-929427"/>
            <a:ext cx="9062162" cy="1205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lvl="1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2pPr>
            <a:lvl3pPr lvl="2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/>
            </a:lvl3pPr>
            <a:lvl4pPr lvl="3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4pPr>
            <a:lvl5pPr lvl="4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5pPr>
            <a:lvl6pPr lvl="5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6pPr>
            <a:lvl7pPr lvl="6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7pPr>
            <a:lvl8pPr lvl="7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8pPr>
            <a:lvl9pPr lvl="8" algn="ctr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7"/>
              <a:buNone/>
              <a:defRPr sz="280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623971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309436" y="3906061"/>
            <a:ext cx="8042253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9623971" y="2621369"/>
            <a:ext cx="8081859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9623971" y="3906061"/>
            <a:ext cx="8081859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841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Char char="•"/>
              <a:defRPr sz="4366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841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Char char="•"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49067" y="-5632"/>
            <a:ext cx="4477484" cy="21514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-19844" y="544832"/>
            <a:ext cx="13907562" cy="827992"/>
            <a:chOff x="-359819" y="7830690"/>
            <a:chExt cx="4038043" cy="439420"/>
          </a:xfrm>
        </p:grpSpPr>
        <p:sp>
          <p:nvSpPr>
            <p:cNvPr id="90" name="Google Shape;90;p13"/>
            <p:cNvSpPr/>
            <p:nvPr/>
          </p:nvSpPr>
          <p:spPr>
            <a:xfrm>
              <a:off x="-359819" y="7830690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Title</a:t>
              </a: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448865" y="7830690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-19844" y="4221843"/>
            <a:ext cx="4134644" cy="667645"/>
            <a:chOff x="601553" y="8642689"/>
            <a:chExt cx="3734795" cy="354323"/>
          </a:xfrm>
        </p:grpSpPr>
        <p:sp>
          <p:nvSpPr>
            <p:cNvPr id="93" name="Google Shape;93;p13"/>
            <p:cNvSpPr/>
            <p:nvPr/>
          </p:nvSpPr>
          <p:spPr>
            <a:xfrm>
              <a:off x="601553" y="8642693"/>
              <a:ext cx="3321810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Presented by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621605" y="8642689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3"/>
          <p:cNvSpPr txBox="1"/>
          <p:nvPr/>
        </p:nvSpPr>
        <p:spPr>
          <a:xfrm>
            <a:off x="317578" y="5257923"/>
            <a:ext cx="4419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Sanjana Kulkarni (1RVUCSE407)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SUMAN B 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(1RVUCSE483)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085556" y="6650942"/>
            <a:ext cx="804457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for the partial fulfillment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Arial"/>
                <a:cs typeface="Times New Roman"/>
                <a:sym typeface="Times New Roman"/>
              </a:rPr>
              <a:t>Introduction to Web </a:t>
            </a:r>
            <a:r>
              <a:rPr lang="en-US" sz="3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Arial"/>
                <a:cs typeface="Times New Roman"/>
                <a:sym typeface="Times New Roman"/>
              </a:rPr>
              <a:t>esigning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Btech</a:t>
            </a:r>
            <a:r>
              <a:rPr lang="en-US" sz="3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(Hons.)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3"/>
          <p:cNvGrpSpPr/>
          <p:nvPr/>
        </p:nvGrpSpPr>
        <p:grpSpPr>
          <a:xfrm>
            <a:off x="16237" y="9568581"/>
            <a:ext cx="19010314" cy="1112119"/>
            <a:chOff x="-2" y="9568581"/>
            <a:chExt cx="19010314" cy="1112119"/>
          </a:xfrm>
        </p:grpSpPr>
        <p:grpSp>
          <p:nvGrpSpPr>
            <p:cNvPr id="102" name="Google Shape;102;p1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03" name="Google Shape;103;p1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" name="Google Shape;105;p1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3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IWD-CS1306-F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59C88-2980-0C9E-A0F2-E03AF492E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78" y="3936499"/>
            <a:ext cx="8044579" cy="2240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10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92" name="Google Shape;292;p2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93" name="Google Shape;293;p2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94" name="Google Shape;294;p2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6" name="Google Shape;296;p2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24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300;p24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01" name="Google Shape;301;p24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10. Findings and results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" name="Google Shape;303;p24"/>
          <p:cNvSpPr txBox="1"/>
          <p:nvPr/>
        </p:nvSpPr>
        <p:spPr>
          <a:xfrm>
            <a:off x="932656" y="2220216"/>
            <a:ext cx="15544800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 Collaboration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project highlighted the significance of collaboration, with Suman and Sanjana bringing distinct skills to the table. This collaborative synergy enriched the development process.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Prioritization Principles: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integration of the Eisenhower Box methodology underscored the importance of strategic task prioritization, offering a structured approach for decision-making.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Technological Proficiency: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with HTML, CSS, and JavaScript enhanced our proficiency in web development technologies. It showcased the versatility of these languages in creating a functional digital tool.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User-Centric Design: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Emphasizing a minimalist design approach reinforced the importance of user-centricity. Prioritizing simplicity ensured an intuitive and user-friendly interface.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 and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:Adopting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iterative development approach emphasized the need for flexibility. It allowed us to refine and enhance Progvo continuously based on feedback and evolving requirements.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Balanced Division of Responsibilities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Assigning specific roles to team members demonstrated the efficiency of a balanced division of responsibilities. Suman's focus on JavaScript and Sanjana's expertise in HTML and CSS contributed to a well-rounded development process.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Strategic Planning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Creating a project timeline with defined milestones ensured a systematic approach to development. It showcased the importance of strategic planning in meeting project objectives.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Adaptability to Challenges: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highlighted the need for adaptability when faced with challenges. Quick problem-solving and decision-making became crucial in maintaining the project's momentum.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Holistic Approach to Development: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Going beyond task management and integrating event tabs showcased the importance of a holistic approach. It addressed not only immediate needs but also long-term goals and life balance.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4404F-DEC8-5487-4D49-0A3AE126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934" y="-420777"/>
            <a:ext cx="3476466" cy="3749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11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10" name="Google Shape;310;p2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11" name="Google Shape;311;p2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12" name="Google Shape;312;p2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4" name="Google Shape;314;p2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25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25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19" name="Google Shape;319;p25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11. Applications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25"/>
          <p:cNvSpPr txBox="1"/>
          <p:nvPr/>
        </p:nvSpPr>
        <p:spPr>
          <a:xfrm>
            <a:off x="1199356" y="2070100"/>
            <a:ext cx="15544800" cy="729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Prioritization: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Progvo serves as a dynamic task prioritization tool, leveraging the Eisenhower Box methodology to help users categorize tasks based on urgency and importance.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 Calendar System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Beyond task management, Progvo incorporates two dedicated event tabs—Personal and Work—creating a seamless calendar system for comprehensive time management.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User-Friendly Interface: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 minimalist design, Progvo ensures an intuitive and user-friendly interface, facilitating easy navigation and efficient task handling.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Cross-Platform Accessibility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Envisioning the future, Progvo aims to expand its accessibility by introducing mobile applications for iOS and Android platforms, ensuring users can manage tasks on various devices.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Features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Progvo explores advanced features, including collaboration tools, synchronization, customizable user profiles, and integration of data analytics and machine learning, adding layers of intelligence to the tool.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Gamification Elements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incorporation of gamification elements, such as rewards and achievements, enhances user engagement and motivation, making task management an enjoyable experience.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Measures: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Progvo implements enhanced security measures to safeguard user data, ensuring a secure and reliable environment for task and event management.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Customization Options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Users have the flexibility to customize the interface, including themes and layouts, providing a personalized experience tailored to individual preferences.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Integration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Progvo establishes a dynamic feedback loop, allowing users to provide suggestions and concerns, ensuring continuous improvement and alignment with user needs.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Interoperability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Exploring integrations with external tools, Progvo aims to enhance interoperability with popular third-party applications, catering to diverse workflows and user preferences.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27842A-E0B6-5379-B2C9-ECDABC79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27" y="210233"/>
            <a:ext cx="2542382" cy="2503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28" name="Google Shape;328;p2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29" name="Google Shape;329;p2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26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6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2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37" name="Google Shape;337;p26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12. Conclusion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26"/>
          <p:cNvSpPr txBox="1"/>
          <p:nvPr/>
        </p:nvSpPr>
        <p:spPr>
          <a:xfrm>
            <a:off x="1199356" y="2070100"/>
            <a:ext cx="15544800" cy="634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 Task Management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Progvo successfully integrates the Eisenhower Box methodology, providing users with a strategic framework for efficient task prioritization.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User-Centric Design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minimalist interface ensures a user-friendly experience, emphasizing simplicity and accessibility.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Success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collaboration between Suman and Sanjana demonstrates the effectiveness of a balanced division of responsibilities, enriching the development process.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Holistic Time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:Progvo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goes beyond traditional task management, incorporating integrated event tabs for a comprehensive approach to time management.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Innovation and Adaptability: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showcases innovation with advanced features, gamification elements, and future plans for artificial intelligence, highlighting adaptability to emerging trends.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and Customization: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Progvo prioritizes user data security and customization options, enhancing the overall user experience.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Improvement: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dynamic feedback loop ensures Progvo's continuous improvement, aligning the tool with user preferences and evolving needs.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D0FCB0-2A2D-69B0-A887-98E19EAB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203" y="12700"/>
            <a:ext cx="2678742" cy="28903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45" name="Google Shape;345;p2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46" name="Google Shape;346;p2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47" name="Google Shape;347;p2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9" name="Google Shape;349;p2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27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7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3" name="Google Shape;353;p2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54" name="Google Shape;354;p2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13. Future scope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7"/>
          <p:cNvSpPr txBox="1"/>
          <p:nvPr/>
        </p:nvSpPr>
        <p:spPr>
          <a:xfrm>
            <a:off x="1199356" y="2070100"/>
            <a:ext cx="1554480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Intelligence: Progvo's future development will focus on incorporating advanced features, including artificial intelligence and machine learning. This aims to provide users with intelligent insights, predictive task prioritization, and a more personalized experience.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Collaboration: The future scope involves expanding Progvo's collaborative features, and fostering team productivity. This includes the introduction of collaborative workspaces, facilitating seamless task management and coordination among team members.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Accessibility: Progvo envisions extending its reach globally by localizing the application for different languages and cultures. This expansion aims to make Progvo accessible and adaptable to users worldwide, promoting a diverse and inclusive user base. 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A5E9A-34D3-9A7A-9ED7-F8436989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794" y="88900"/>
            <a:ext cx="19431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14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62" name="Google Shape;362;p2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63" name="Google Shape;363;p2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64" name="Google Shape;364;p2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6" name="Google Shape;366;p2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28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8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 - Year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8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2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71" name="Google Shape;371;p2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14. References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28"/>
          <p:cNvSpPr txBox="1"/>
          <p:nvPr/>
        </p:nvSpPr>
        <p:spPr>
          <a:xfrm>
            <a:off x="1642863" y="2521262"/>
            <a:ext cx="11277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I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https://github.com/SumanBR321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F62C7E-2B1D-A4E5-9B57-91975B5A2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0176" y="212877"/>
            <a:ext cx="19431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79" name="Google Shape;379;p29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53"/>
            <a:ext cx="19182556" cy="1070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16" name="Google Shape;116;p1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17" name="Google Shape;117;p1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18" name="Google Shape;118;p1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" name="Google Shape;120;p1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4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5486923" y="9928984"/>
            <a:ext cx="224242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- 2023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4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25" name="Google Shape;125;p14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4"/>
          <p:cNvSpPr txBox="1"/>
          <p:nvPr/>
        </p:nvSpPr>
        <p:spPr>
          <a:xfrm>
            <a:off x="1199356" y="1765300"/>
            <a:ext cx="11125200" cy="695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 and fundamentals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technologies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/ Experimentation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Findings and results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33" name="Google Shape;133;p1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34" name="Google Shape;134;p1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1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Dec-2023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42" name="Google Shape;142;p15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Abstract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5"/>
          <p:cNvSpPr txBox="1"/>
          <p:nvPr/>
        </p:nvSpPr>
        <p:spPr>
          <a:xfrm>
            <a:off x="2177813" y="2298700"/>
            <a:ext cx="14654685" cy="62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Progvo, a cutting-edge digital productivity tool, has reached a pivotal stage in its development, showcasing an intuitive integration of the Eisenhower Box methodology. This slide provides a snapshot of Progvo's current success and envisions its promising future. Explore the expansion into cross-platform accessibility, introduction of advanced features, and the incorporation of intelligence through data analytics and machine learning. Progvo's evolution promises a user-centric, versatile, and secure tool that adapts to the dynamic landscape of productivity. Join us on this journey of innovation and efficiency.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4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50" name="Google Shape;150;p1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51" name="Google Shape;151;p1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154;p16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6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59" name="Google Shape;159;p16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Introduction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6"/>
          <p:cNvSpPr txBox="1"/>
          <p:nvPr/>
        </p:nvSpPr>
        <p:spPr>
          <a:xfrm>
            <a:off x="1199356" y="2070100"/>
            <a:ext cx="14615888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Versatile Platform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Progvo stands out in the realm of digital productivity tools, serving as a versatile platform for efficient task management.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Eisenhower Box Methodology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Inspired by the renowned Eisenhower Box methodology, Progvo introduces a unique approach to task prioritization based on urgency and importance.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Minimalist Design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Progvo's minimalist design ensures an intuitive user experience, emphasizing simplicity and ease of use.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Development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Developed collaboratively by two students, Suman and Sanjana, Progvo benefits from diverse perspectives in its creation process.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Calendar System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Going beyond traditional task management, Progvo integrates two dedicated event tabs—Personal and Work—creating a seamless calendar system.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Simplicity, Efficiency, and Innovation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 a collaborative effort, Progvo embodies principles of simplicity, efficiency, and innovation, offering users a transformative approach to a harmonized life and work balance.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2A41D-D4ED-82F4-0C62-54A09E89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694" y="11504"/>
            <a:ext cx="3411696" cy="33589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5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8" name="Google Shape;168;p17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69" name="Google Shape;169;p17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70" name="Google Shape;170;p17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7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7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77" name="Google Shape;177;p17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Theory and fundamentals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79;p17">
            <a:extLst>
              <a:ext uri="{FF2B5EF4-FFF2-40B4-BE49-F238E27FC236}">
                <a16:creationId xmlns:a16="http://schemas.microsoft.com/office/drawing/2014/main" id="{2478719A-7B81-92AE-0917-C7BA8BE67C57}"/>
              </a:ext>
            </a:extLst>
          </p:cNvPr>
          <p:cNvSpPr txBox="1"/>
          <p:nvPr/>
        </p:nvSpPr>
        <p:spPr>
          <a:xfrm>
            <a:off x="1351756" y="2222500"/>
            <a:ext cx="14615888" cy="637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Categorization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Eisenhower Box, named after President Dwight D. Eisenhower, is a time management tool that categorizes tasks into four quadrants based on urgency and importance.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Quadrant I (Urgent and Important):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in this quadrant require immediate attention and are crucial. They often have significant consequences if not addressed promptly.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Quadrant II (Not Urgent but Important):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here are important for long-term goals and planning. This quadrant emphasizes proactive and strategic activities to prevent crises.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Quadrant III (Urgent but Not Important):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in this quadrant may appear urgent but do not contribute significantly to long-term goals. They often involve distractions or interruptions.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Quadrant IV (Not Urgent and Not Important):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 here are neither urgent nor important, representing activities that should be minimized or eliminated from one's schedule.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Prioritization and Focus: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methodology helps individuals prioritize tasks effectively, fostering a strategic and organized approach to time management and decision-making.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B4036-806D-B17D-6368-D12E2F30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203" y="12700"/>
            <a:ext cx="2678742" cy="2890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6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86" name="Google Shape;186;p1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87" name="Google Shape;187;p1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88" name="Google Shape;188;p1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0" name="Google Shape;190;p1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8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1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95" name="Google Shape;195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Objectives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8"/>
          <p:cNvSpPr txBox="1"/>
          <p:nvPr/>
        </p:nvSpPr>
        <p:spPr>
          <a:xfrm>
            <a:off x="1199356" y="2070100"/>
            <a:ext cx="14615888" cy="677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Task Prioritization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 the Eisenhower Box methodology to empower users with a structured approach for categorizing tasks based on urgency and importance.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User-Friendly Interface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Design a minimalist and intuitive interface for Progvo to ensure easy accessibility and a seamless user experience.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Holistic Time Management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Extend Progvo beyond conventional task management by incorporating two dedicated event tabs—Personal and Work—creating an integrated calendar system.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Development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Foster collaboration between two students, Suman and Sanjana, to infuse diverse perspectives and skills into the development process.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Cross-Platform Accessibility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Envision the future development of Progvo as a cross-platform solution with the introduction of mobile applications for iOS and Android platforms.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Innovation and Intelligence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Explore advanced features such as collaboration tools, synchronization, customizable user profiles, and integration of data analytics and machine learning.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Satisfaction and Engagement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Strive for a high level of user satisfaction by incorporating gamification elements, enhanced customization options, and a dynamic feedback loop.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D29F8-BAEC-21E5-A3B7-FB9E573F7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794" y="88900"/>
            <a:ext cx="19431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7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20" name="Google Shape;220;p20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21" name="Google Shape;221;p20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22" name="Google Shape;222;p20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0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" name="Google Shape;224;p20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20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Dec 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29" name="Google Shape;229;p20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6. Methodology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20"/>
          <p:cNvSpPr txBox="1"/>
          <p:nvPr/>
        </p:nvSpPr>
        <p:spPr>
          <a:xfrm>
            <a:off x="1199356" y="2070100"/>
            <a:ext cx="14615888" cy="7309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Conceptualization: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idea for Progvo stemmed from recognizing the importance of productivity and effective prioritization in daily tasks.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Technologies: 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Utilized HTML, CSS, and JavaScript to bring Progvo to life, aligning with a preference for simplicity and accessibility.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Approach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Followed a collaborative and iterative approach, allowing flexibility in decision-making throughout the development process.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Principles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Guided by the design principle of easy accessibility, Progvo adopted a minimalistic vibe for simplicity and a direct approach to task management.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Elements and Layout: 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Decisions were made with a focus on minimalism, ensuring a straightforward design that aligns with the project's goals.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of Eisenhower Box Methodology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Given the project's focus on prioritization, the Eisenhower Box methodology was seamlessly integrated into Progvo's task management system.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Alignment with Productivity Methodologies: 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Progvo faced minimal challenges in aligning with established productivity methodologies, leveraging its inherent task prioritization features.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Collaboration Process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collaboration between the two students, Suman and Sanjana, was driven by a shared passion for productivity, contributing to the project's success.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Roles and Responsibilities: 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Suman handled JavaScript and a portion of CSS, while Sanjana took charge of HTML and part of CSS, showcasing a balanced division of tasks.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and Milestones: 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began with the login webpage, followed by iterative phases including the creation of the home page, To-Do list, dynamic events, and collaborative refinement.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25267-33E5-F065-3426-68D1A6199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0176" y="212877"/>
            <a:ext cx="19431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8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38" name="Google Shape;238;p21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39" name="Google Shape;239;p21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40" name="Google Shape;240;p21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2" name="Google Shape;242;p21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21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Dec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21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47" name="Google Shape;247;p21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7. Tools and technologies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E1110FD-245A-7BE4-26A9-A7071126B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641" y="2142555"/>
            <a:ext cx="7662069" cy="68861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9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56" name="Google Shape;256;p22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57" name="Google Shape;257;p22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58" name="Google Shape;258;p22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260;p22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22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17658556" y="9994900"/>
            <a:ext cx="1123156" cy="26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p22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65" name="Google Shape;265;p22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8. Implementations /Testing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22"/>
          <p:cNvSpPr txBox="1"/>
          <p:nvPr/>
        </p:nvSpPr>
        <p:spPr>
          <a:xfrm>
            <a:off x="1199356" y="2070100"/>
            <a:ext cx="15544800" cy="6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Development Tools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Leveraged Google's development tools for implementation, ensuring compatibility and optimal performance across various browsers and devices.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HTML, CSS, and JavaScript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Implemented Progvo using a combination of HTML for structure, CSS for styling, and JavaScript for dynamic functionality, creating a seamless and responsive user interface.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Coding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Suman focused on JavaScript, while Sanjana handled HTML and CSS, showcasing a balanced and collaborative coding approach.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Testing:-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Cross-Browser Compatibility: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Rigorous testing was conducted using Google development tools to ensure Progvo's functionality and responsiveness across different browsers, guaranteeing a consistent user experience.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Feedback Integration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Proactively incorporated user feedback gathered through testing, leading to iterative refinements and improvements for enhanced usability.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Assurance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Implemented comprehensive testing procedures to maintain the overall quality, reliability, and performance of Progvo throughout its development cycle.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7CE61-D7B0-24D0-B60F-7A6269E1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2076" y="-529902"/>
            <a:ext cx="3882622" cy="38826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2022</Words>
  <Application>Microsoft Office PowerPoint</Application>
  <PresentationFormat>Custom</PresentationFormat>
  <Paragraphs>243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Noto Sans Symbols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Sanjana Kulkarni</dc:creator>
  <cp:lastModifiedBy>Sanjana Kulkarni</cp:lastModifiedBy>
  <cp:revision>2</cp:revision>
  <dcterms:modified xsi:type="dcterms:W3CDTF">2023-12-14T08:11:02Z</dcterms:modified>
</cp:coreProperties>
</file>