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F5DC3C-B570-4229-AC92-D69E073973CD}">
  <a:tblStyle styleId="{F6F5DC3C-B570-4229-AC92-D69E073973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35" y="53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9067" y="-5632"/>
            <a:ext cx="4477484" cy="2151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19844" y="544832"/>
            <a:ext cx="13907562" cy="827992"/>
            <a:chOff x="-359819" y="7830690"/>
            <a:chExt cx="4038043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359819" y="7830690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Title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448865" y="7830690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3" name="Google Shape;93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317578" y="5257923"/>
            <a:ext cx="4419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Sanjana Kulkarni (1RVUCSE407)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SUMAN B 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(1RVUCSE483)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085556" y="6650942"/>
            <a:ext cx="8044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the partial fulfillment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Introduction to Web </a:t>
            </a:r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esigning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Btech</a:t>
            </a:r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(Hons.)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2" name="Google Shape;102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IWD-CS1306-F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59C88-2980-0C9E-A0F2-E03AF492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78" y="3936499"/>
            <a:ext cx="8044579" cy="2240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2" name="Google Shape;292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3" name="Google Shape;293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2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01" name="Google Shape;301;p2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10. Findings and results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24"/>
          <p:cNvSpPr txBox="1"/>
          <p:nvPr/>
        </p:nvSpPr>
        <p:spPr>
          <a:xfrm>
            <a:off x="932656" y="2220216"/>
            <a:ext cx="155448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Collaboration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project highlighted the significance of collaboration, with Suman and Sanjana bringing distinct skills to the table. This collaborative synergy enriched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Prioritization Principles: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integration of the Eisenhower Box methodology underscored the importance of strategic task prioritization, offering a structured approach for decision-making.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 Proficiency: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HTML, CSS, and JavaScript enhanced our proficiency in web development technologies. It showcased the versatility of these languages in creating a functional digital tool.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User-Centric Design: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Emphasizing a minimalist design approach reinforced the importance of user-centricity. Prioritizing simplicity ensured an intuitive and user-friendly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and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:Adopting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iterative development approach emphasized the need for flexibility. It allowed us to refine and enhance Progvo continuously based on feedback and evolving requirements.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Division of Responsibilities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Assigning specific roles to team members demonstrated the efficiency of a balanced division of responsibilities. Suman's focus on JavaScript and Sanjana's expertise in HTML and CSS contributed to a well-rounded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Planning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Creating a project timeline with defined milestones ensured a systematic approach to development. It showcased the importance of strategic planning in meeting project objectives.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 to Challenges: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highlighted the need for adaptability when faced with challenges. Quick problem-solving and decision-making became crucial in maintaining the project's momentum.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Approach to Development: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Going beyond task management and integrating event tabs showcased the importance of a holistic approach. It addressed not only immediate needs but also long-term goals and life balance.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4404F-DEC8-5487-4D49-0A3AE12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934" y="-420777"/>
            <a:ext cx="3476466" cy="374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0" name="Google Shape;310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2" name="Google Shape;312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5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19" name="Google Shape;319;p2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11. Applications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5"/>
          <p:cNvSpPr txBox="1"/>
          <p:nvPr/>
        </p:nvSpPr>
        <p:spPr>
          <a:xfrm>
            <a:off x="1199356" y="2070100"/>
            <a:ext cx="15544800" cy="729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Prioritization: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Progvo serves as a dynamic task prioritization tool, leveraging the Eisenhower Box methodology to help users categorize tasks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Calendar System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Beyond task management, Progvo incorporates two dedicated event tabs—Personal and Work—creating a seamless calendar system for comprehensive time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Interface: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minimalist design, Progvo ensures an intuitive and user-friendly interface, facilitating easy navigation and efficient task handling.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Cross-Platform Accessibility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Envisioning the future, Progvo aims to expand its accessibility by introducing mobile applications for iOS and Android platforms, ensuring users can manage tasks on various devices.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Features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explores advanced features, including collaboration tools, synchronization, customizable user profiles, and integration of data analytics and machine learning, adding layers of intelligence to the tool.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Gamification Elements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incorporation of gamification elements, such as rewards and achievements, enhances user engagement and motivation, making task management an enjoyable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Measures: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implements enhanced security measures to safeguard user data, ensuring a secure and reliable environment for task and event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Customization Options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have the flexibility to customize the interface, including themes and layouts, providing a personalized experience tailored to individual preferences.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Integration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establishes a dynamic feedback loop, allowing users to provide suggestions and concerns, ensuring continuous improvement and alignment with user needs.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Exploring integrations with external tools, Progvo aims to enhance interoperability with popular third-party applications, catering to diverse workflows and user preferences.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842A-E0B6-5379-B2C9-ECDABC7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27" y="210233"/>
            <a:ext cx="2542382" cy="2503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28" name="Google Shape;328;p2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37" name="Google Shape;337;p2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12. Conclusion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6"/>
          <p:cNvSpPr txBox="1"/>
          <p:nvPr/>
        </p:nvSpPr>
        <p:spPr>
          <a:xfrm>
            <a:off x="1199356" y="2070100"/>
            <a:ext cx="15544800" cy="634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Task Management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successfully integrates the Eisenhower Box methodology, providing users with a strategic framework for efficient task prioritization.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User-Centric Design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minimalist interface ensures a user-friendly experience, emphasizing simplicity and accessibility.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Success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collaboration between Suman and Sanjana demonstrates the effectiveness of a balanced division of responsibilities, enriching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Time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:Progvo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goes beyond traditional task management, incorporating integrated event tabs for a comprehensive approach to time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and Adaptability: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showcases innovation with advanced features, gamification elements, and future plans for artificial intelligence, highlighting adaptability to emerging trends.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and Customization: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prioritizes user data security and customization options, enhancing the overall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Improvement: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dynamic feedback loop ensures Progvo's continuous improvement, aligning the tool with user preferences and evolving needs.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0FCB0-2A2D-69B0-A887-98E19E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203" y="12700"/>
            <a:ext cx="2678742" cy="2890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45" name="Google Shape;345;p2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46" name="Google Shape;346;p2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47" name="Google Shape;347;p2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2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54" name="Google Shape;354;p2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13. Future scope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7"/>
          <p:cNvSpPr txBox="1"/>
          <p:nvPr/>
        </p:nvSpPr>
        <p:spPr>
          <a:xfrm>
            <a:off x="1199356" y="2070100"/>
            <a:ext cx="155448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Intelligence: Progvo's future development will focus on incorporating advanced features, including artificial intelligence and machine learning. This aims to provide users with intelligent insights, predictive task prioritization, and a more personalized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Collaboration: The future scope involves expanding Progvo's collaborative features, and fostering team productivity. This includes the introduction of collaborative workspaces, facilitating seamless task management and coordination among team members.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Accessibility: Progvo envisions extending its reach globally by localizing the application for different languages and cultures. This expansion aims to make Progvo accessible and adaptable to users worldwide, promoting a diverse and inclusive user base.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A5E9A-34D3-9A7A-9ED7-F8436989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94" y="88900"/>
            <a:ext cx="19431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62" name="Google Shape;362;p2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63" name="Google Shape;363;p2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64" name="Google Shape;364;p2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2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Year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71" name="Google Shape;371;p2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14. References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8"/>
          <p:cNvSpPr txBox="1"/>
          <p:nvPr/>
        </p:nvSpPr>
        <p:spPr>
          <a:xfrm>
            <a:off x="1642863" y="2521262"/>
            <a:ext cx="1127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https://github.com/SumanBR321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62C7E-2B1D-A4E5-9B57-91975B5A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176" y="212877"/>
            <a:ext cx="1943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79" name="Google Shape;379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5486923" y="9928984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5" name="Google Shape;125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4"/>
          <p:cNvSpPr txBox="1"/>
          <p:nvPr/>
        </p:nvSpPr>
        <p:spPr>
          <a:xfrm>
            <a:off x="1199356" y="1765300"/>
            <a:ext cx="11125200" cy="695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fundamentals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/ Experimentation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and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Dec-2023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2" name="Google Shape;142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2177813" y="2298700"/>
            <a:ext cx="14654685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Progvo, a cutting-edge digital productivity tool, has reached a pivotal stage in its development, showcasing an intuitive integration of the Eisenhower Box methodology. This slide provides a snapshot of Progvo's current success and envisions its promising future. Explore the expansion into cross-platform accessibility, introduction of advanced features, and the incorporation of intelligence through data analytics and machine learning. Progvo's evolution promises a user-centric, versatile, and secure tool that adapts to the dynamic landscape of productivity. Join us on this journey of innovation and efficiency.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1" name="Google Shape;151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59" name="Google Shape;159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Introduction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6"/>
          <p:cNvSpPr txBox="1"/>
          <p:nvPr/>
        </p:nvSpPr>
        <p:spPr>
          <a:xfrm>
            <a:off x="1199356" y="2070100"/>
            <a:ext cx="14615888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Versatile Platform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Progvo stands out in the realm of digital productivity tools, serving as a versatile platform for efficient task management.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Eisenhower Box Methodology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Inspired by the renowned Eisenhower Box methodology, Progvo introduces a unique approach to task prioritization based on urgency and importance.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Minimalist Design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Progvo's minimalist design ensures an intuitive user experience, emphasizing simplicity and ease of use.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Development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Developed collaboratively by two students, Suman and Sanjana, Progvo benefits from diverse perspectives in its creation process.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Calendar System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Going beyond traditional task management, Progvo integrates two dedicated event tabs—Personal and Work—creating a seamless calendar system.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Simplicity, Efficiency, and Innovation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 a collaborative effort, Progvo embodies principles of simplicity, efficiency, and innovation, offering users a transformative approach to a harmonized life and work balance.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2A41D-D4ED-82F4-0C62-54A09E89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694" y="11504"/>
            <a:ext cx="3411696" cy="3358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7" name="Google Shape;177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Theory and fundamentals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79;p17">
            <a:extLst>
              <a:ext uri="{FF2B5EF4-FFF2-40B4-BE49-F238E27FC236}">
                <a16:creationId xmlns:a16="http://schemas.microsoft.com/office/drawing/2014/main" id="{2478719A-7B81-92AE-0917-C7BA8BE67C57}"/>
              </a:ext>
            </a:extLst>
          </p:cNvPr>
          <p:cNvSpPr txBox="1"/>
          <p:nvPr/>
        </p:nvSpPr>
        <p:spPr>
          <a:xfrm>
            <a:off x="1351756" y="2222500"/>
            <a:ext cx="14615888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Categorization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Eisenhower Box, named after President Dwight D. Eisenhower, is a time management tool that categorizes tasks into four quadrants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 (Urgent and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in this quadrant require immediate attention and are crucial. They often have significant consequences if not addressed promptly.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II (Not Urgent but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here are important for long-term goals and planning. This quadrant emphasizes proactive and strategic activities to prevent crises.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III (Urgent but Not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in this quadrant may appear urgent but do not contribute significantly to long-term goals. They often involve distractions or interruptions.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IV (Not Urgent and Not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here are neither urgent nor important, representing activities that should be minimized or eliminated from one's schedule.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Prioritization and Focus: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methodology helps individuals prioritize tasks effectively, fostering a strategic and organized approach to time management and decision-making.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B4036-806D-B17D-6368-D12E2F30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203" y="12700"/>
            <a:ext cx="2678742" cy="2890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5" name="Google Shape;195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Objectives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8"/>
          <p:cNvSpPr txBox="1"/>
          <p:nvPr/>
        </p:nvSpPr>
        <p:spPr>
          <a:xfrm>
            <a:off x="1199356" y="2070100"/>
            <a:ext cx="14615888" cy="67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Task Prioritization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the Eisenhower Box methodology to empower users with a structured approach for categorizing tasks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Design a minimalist and intuitive interface for Progvo to ensure easy accessibility and a seamless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Time Management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Extend Progvo beyond conventional task management by incorporating two dedicated event tabs—Personal and Work—creating an integrated calendar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Development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Foster collaboration between two students, Suman and Sanjana, to infuse diverse perspectives and skills into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Cross-Platform Accessibility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Envision the future development of Progvo as a cross-platform solution with the introduction of mobile applications for iOS and Android platforms.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and Intelligence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 advanced features such as collaboration tools, synchronization, customizable user profiles, and integration of data analytics and machine learning.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Satisfaction and Engagement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Strive for a high level of user satisfaction by incorporating gamification elements, enhanced customization options, and a dynamic feedback loop.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D29F8-BAEC-21E5-A3B7-FB9E573F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94" y="88900"/>
            <a:ext cx="19431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1" name="Google Shape;221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 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29" name="Google Shape;229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Methodology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0"/>
          <p:cNvSpPr txBox="1"/>
          <p:nvPr/>
        </p:nvSpPr>
        <p:spPr>
          <a:xfrm>
            <a:off x="1199356" y="2070100"/>
            <a:ext cx="14615888" cy="730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Conceptualization: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idea for Progvo stemmed from recognizing the importance of productivity and effective prioritization in daily tasks.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Technologies: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Utilized HTML, CSS, and JavaScript to bring Progvo to life, aligning with a preference for simplicity and accessibility.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Approach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Followed a collaborative and iterative approach, allowing flexibility in decision-making throughout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Guided by the design principle of easy accessibility, Progvo adopted a minimalistic vibe for simplicity and a direct approach to task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Elements and Layout: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Decisions were made with a focus on minimalism, ensuring a straightforward design that aligns with the project's goals.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Eisenhower Box Methodology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Given the project's focus on prioritization, the Eisenhower Box methodology was seamlessly integrated into Progvo's task management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with Productivity Methodologies: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faced minimal challenges in aligning with established productivity methodologies, leveraging its inherent task prioritization features.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Process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collaboration between the two students, Suman and Sanjana, was driven by a shared passion for productivity, contributing to the project's success.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and Responsibilities: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Suman handled JavaScript and a portion of CSS, while Sanjana took charge of HTML and part of CSS, showcasing a balanced division of tasks.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and Milestones: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began with the login webpage, followed by iterative phases including the creation of the home page, To-Do list, dynamic events, and collaborative refinement.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25267-33E5-F065-3426-68D1A619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176" y="212877"/>
            <a:ext cx="1943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39" name="Google Shape;239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0" name="Google Shape;240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7" name="Google Shape;247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Tools and technologies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1110FD-245A-7BE4-26A9-A7071126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41" y="2142555"/>
            <a:ext cx="7662069" cy="6886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6" name="Google Shape;256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7" name="Google Shape;257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5" name="Google Shape;265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Implementations /Testing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1199356" y="2070100"/>
            <a:ext cx="15544800" cy="6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Development Tools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Leveraged Google's development tools for implementation, ensuring compatibility and optimal performance across various browsers and devices.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CSS, and JavaScript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Implemented Progvo using a combination of HTML for structure, CSS for styling, and JavaScript for dynamic functionality, creating a seamless and responsive user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Suman focused on JavaScript, while Sanjana handled HTML and CSS, showcasing a balanced and collaborative coding approach.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Testing:-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Cross-Browser Compatibility: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Rigorous testing was conducted using Google development tools to ensure Progvo's functionality and responsiveness across different browsers, guaranteeing a consistent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Feedback Integration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Proactively incorporated user feedback gathered through testing, leading to iterative refinements and improvements for enhanced usability.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Implemented comprehensive testing procedures to maintain the overall quality, reliability, and performance of Progvo throughout its development cycle.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CE61-D7B0-24D0-B60F-7A6269E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076" y="-529902"/>
            <a:ext cx="3882622" cy="3882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2022</Words>
  <Application>Microsoft Office PowerPoint</Application>
  <PresentationFormat>Custom</PresentationFormat>
  <Paragraphs>243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 Symbols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Sanjana Kulkarni</cp:lastModifiedBy>
  <cp:revision>2</cp:revision>
  <dcterms:modified xsi:type="dcterms:W3CDTF">2023-12-14T08:09:31Z</dcterms:modified>
</cp:coreProperties>
</file>