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3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1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5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86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1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08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9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E1C42-BAE0-409C-97D8-030DC03F26D2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A6F79-06B3-41E4-A387-A2408C907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4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8E3D-CE8C-46C5-8F14-3068B09C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174823" cy="1130050"/>
          </a:xfrm>
        </p:spPr>
        <p:txBody>
          <a:bodyPr/>
          <a:lstStyle/>
          <a:p>
            <a:r>
              <a:rPr lang="en-US" dirty="0"/>
              <a:t> FEEDBACK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4EE8-35D7-41CD-890A-A4CA4F638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165" y="4096871"/>
            <a:ext cx="7100270" cy="253701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 </a:t>
            </a:r>
            <a:r>
              <a:rPr lang="en-US" sz="9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</a:t>
            </a:r>
          </a:p>
          <a:p>
            <a:pPr algn="l"/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N.Sowmya-19XJ1A0541</a:t>
            </a:r>
          </a:p>
          <a:p>
            <a:pPr algn="l"/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S.Sanjana-19XJ1A0561</a:t>
            </a:r>
          </a:p>
          <a:p>
            <a:pPr algn="l"/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</a:t>
            </a:r>
            <a:r>
              <a:rPr lang="en-US" sz="9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Sree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9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Deepya</a:t>
            </a:r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B-19XJ1A0575</a:t>
            </a: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IN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2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6AB85-2A0B-4CF2-95D0-8B4CE6CE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1" y="0"/>
            <a:ext cx="65532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8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659FC-1989-4E4F-A702-95453626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0"/>
            <a:ext cx="6583680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D54F38-D5D6-4A22-92B1-842C59972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21" y="0"/>
            <a:ext cx="6613459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886F-0626-4E73-B545-32FC9823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5960" y="594361"/>
            <a:ext cx="8503920" cy="5189219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FEATURES: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Java Swing was used for User Interface(UI).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MYSQL was used for Database.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JDBC which is an API was to connect the front end and database.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A337-0ACC-44BF-97E0-08903D4B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482" y="651353"/>
            <a:ext cx="9586544" cy="4986428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accent2">
                  <a:lumMod val="50000"/>
                </a:schemeClr>
              </a:buClr>
              <a:buSzPct val="120000"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INTRODUCTION:</a:t>
            </a:r>
          </a:p>
          <a:p>
            <a:pPr marL="457200" indent="-45720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This project is about feedback forms.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This Feedback form  collects feedback about Professors from Students.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First Frame is a login page which is used by Professors and Students to login.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There is also signup option in First Frame, which leads to signup frame for students and professors.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When a Student logs in, they enter the Course Selections Frame.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Course Selection Frame consists of the courses.</a:t>
            </a:r>
          </a:p>
          <a:p>
            <a:pPr marL="285750" indent="-285750"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After selecting the course, they enter the Feedback 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6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CEA6-896A-4AC1-A849-B8242548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860" y="857250"/>
            <a:ext cx="9194166" cy="4780531"/>
          </a:xfrm>
        </p:spPr>
        <p:txBody>
          <a:bodyPr/>
          <a:lstStyle/>
          <a:p>
            <a:pPr algn="l">
              <a:buClr>
                <a:schemeClr val="accent2">
                  <a:lumMod val="50000"/>
                </a:schemeClr>
              </a:buClr>
              <a:buSzPct val="120000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524DD2-30FB-4C18-B9B2-61386B8447FA}"/>
              </a:ext>
            </a:extLst>
          </p:cNvPr>
          <p:cNvSpPr txBox="1">
            <a:spLocks/>
          </p:cNvSpPr>
          <p:nvPr/>
        </p:nvSpPr>
        <p:spPr>
          <a:xfrm>
            <a:off x="1755774" y="617221"/>
            <a:ext cx="9194166" cy="517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Feedback Frame consists of questions related to the course.</a:t>
            </a: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When a Professor logs in, they enter into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prframe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, in which there will be no of subjects that particular professor teach.</a:t>
            </a: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After choosing the subject ,professor enters Display frame.</a:t>
            </a: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Display Frame consists the statistics of the Feedback Form.</a:t>
            </a: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Clr>
                <a:schemeClr val="accent2">
                  <a:lumMod val="50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24C9-4826-4AF2-B0FE-8F64160C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690880"/>
            <a:ext cx="9582786" cy="494690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Previously there was just one login password for students and for professors, but with the help of MYSQL the User can set there own password.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Professors were not able to access the other subjects they were teaching, but with the help of MYSQL they can access all the subjects they are teaching.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3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6FAF0D-FD1B-4742-8B61-41D4E87C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2" y="-71120"/>
            <a:ext cx="6711956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5B9D6-3E25-455E-906B-70786C4B4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00" y="-71120"/>
            <a:ext cx="6887820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444930-E7B7-49BD-8A55-2DE811A7F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212" y="0"/>
            <a:ext cx="673494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A0533-4621-4D55-8A41-FDD07DE8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325120"/>
            <a:ext cx="6400800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7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</TotalTime>
  <Words>254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 FEEDBACK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FORMS</dc:title>
  <dc:creator>sowmya naladala</dc:creator>
  <cp:lastModifiedBy>Naladala Sowmya</cp:lastModifiedBy>
  <cp:revision>4</cp:revision>
  <dcterms:created xsi:type="dcterms:W3CDTF">2021-12-13T13:00:54Z</dcterms:created>
  <dcterms:modified xsi:type="dcterms:W3CDTF">2021-12-14T13:20:56Z</dcterms:modified>
</cp:coreProperties>
</file>