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43891200" cy="32918400"/>
  <p:notesSz cx="7004050" cy="9290050"/>
  <p:defaultTextStyle>
    <a:defPPr lvl="0">
      <a:defRPr lang="en-US"/>
    </a:defPPr>
    <a:lvl1pPr marL="0" lvl="0" algn="l" defTabSz="3291279" rtl="0" eaLnBrk="1" latinLnBrk="0" hangingPunct="1">
      <a:defRPr sz="6400" kern="1200">
        <a:solidFill>
          <a:schemeClr val="tx1"/>
        </a:solidFill>
        <a:latin typeface="+mn-lt"/>
        <a:ea typeface="+mn-ea"/>
        <a:cs typeface="+mn-cs"/>
      </a:defRPr>
    </a:lvl1pPr>
    <a:lvl2pPr marL="1645640" lvl="1" algn="l" defTabSz="3291279" rtl="0" eaLnBrk="1" latinLnBrk="0" hangingPunct="1">
      <a:defRPr sz="6400" kern="1200">
        <a:solidFill>
          <a:schemeClr val="tx1"/>
        </a:solidFill>
        <a:latin typeface="+mn-lt"/>
        <a:ea typeface="+mn-ea"/>
        <a:cs typeface="+mn-cs"/>
      </a:defRPr>
    </a:lvl2pPr>
    <a:lvl3pPr marL="3291279" lvl="2" algn="l" defTabSz="3291279" rtl="0" eaLnBrk="1" latinLnBrk="0" hangingPunct="1">
      <a:defRPr sz="6400" kern="1200">
        <a:solidFill>
          <a:schemeClr val="tx1"/>
        </a:solidFill>
        <a:latin typeface="+mn-lt"/>
        <a:ea typeface="+mn-ea"/>
        <a:cs typeface="+mn-cs"/>
      </a:defRPr>
    </a:lvl3pPr>
    <a:lvl4pPr marL="4936919" lvl="3" algn="l" defTabSz="3291279" rtl="0" eaLnBrk="1" latinLnBrk="0" hangingPunct="1">
      <a:defRPr sz="6400" kern="1200">
        <a:solidFill>
          <a:schemeClr val="tx1"/>
        </a:solidFill>
        <a:latin typeface="+mn-lt"/>
        <a:ea typeface="+mn-ea"/>
        <a:cs typeface="+mn-cs"/>
      </a:defRPr>
    </a:lvl4pPr>
    <a:lvl5pPr marL="6582559" lvl="4" algn="l" defTabSz="3291279" rtl="0" eaLnBrk="1" latinLnBrk="0" hangingPunct="1">
      <a:defRPr sz="6400" kern="1200">
        <a:solidFill>
          <a:schemeClr val="tx1"/>
        </a:solidFill>
        <a:latin typeface="+mn-lt"/>
        <a:ea typeface="+mn-ea"/>
        <a:cs typeface="+mn-cs"/>
      </a:defRPr>
    </a:lvl5pPr>
    <a:lvl6pPr marL="8228198" lvl="5" algn="l" defTabSz="3291279" rtl="0" eaLnBrk="1" latinLnBrk="0" hangingPunct="1">
      <a:defRPr sz="6400" kern="1200">
        <a:solidFill>
          <a:schemeClr val="tx1"/>
        </a:solidFill>
        <a:latin typeface="+mn-lt"/>
        <a:ea typeface="+mn-ea"/>
        <a:cs typeface="+mn-cs"/>
      </a:defRPr>
    </a:lvl6pPr>
    <a:lvl7pPr marL="9873837" lvl="6" algn="l" defTabSz="3291279" rtl="0" eaLnBrk="1" latinLnBrk="0" hangingPunct="1">
      <a:defRPr sz="6400" kern="1200">
        <a:solidFill>
          <a:schemeClr val="tx1"/>
        </a:solidFill>
        <a:latin typeface="+mn-lt"/>
        <a:ea typeface="+mn-ea"/>
        <a:cs typeface="+mn-cs"/>
      </a:defRPr>
    </a:lvl7pPr>
    <a:lvl8pPr marL="11519478" lvl="7" algn="l" defTabSz="3291279" rtl="0" eaLnBrk="1" latinLnBrk="0" hangingPunct="1">
      <a:defRPr sz="6400" kern="1200">
        <a:solidFill>
          <a:schemeClr val="tx1"/>
        </a:solidFill>
        <a:latin typeface="+mn-lt"/>
        <a:ea typeface="+mn-ea"/>
        <a:cs typeface="+mn-cs"/>
      </a:defRPr>
    </a:lvl8pPr>
    <a:lvl9pPr marL="13165118" lvl="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ED4"/>
    <a:srgbClr val="486ACA"/>
    <a:srgbClr val="17375E"/>
    <a:srgbClr val="0072BC"/>
    <a:srgbClr val="002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8932" autoAdjust="0"/>
  </p:normalViewPr>
  <p:slideViewPr>
    <p:cSldViewPr snapToGrid="0">
      <p:cViewPr>
        <p:scale>
          <a:sx n="25" d="100"/>
          <a:sy n="25" d="100"/>
        </p:scale>
        <p:origin x="744" y="1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D05A14-EC0C-4AAE-834B-619CEF7C82B3}" type="datetimeFigureOut">
              <a:rPr lang="en-US" smtClean="0"/>
              <a:t>8/13/2021</a:t>
            </a:fld>
            <a:endParaRPr lang="en-US"/>
          </a:p>
        </p:txBody>
      </p:sp>
      <p:sp>
        <p:nvSpPr>
          <p:cNvPr id="4" name="Slide Image Placeholder 3"/>
          <p:cNvSpPr>
            <a:spLocks noGrp="1" noRot="1" noChangeAspect="1"/>
          </p:cNvSpPr>
          <p:nvPr>
            <p:ph type="sldImg" idx="2"/>
          </p:nvPr>
        </p:nvSpPr>
        <p:spPr>
          <a:xfrm>
            <a:off x="1411288" y="1162050"/>
            <a:ext cx="41814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AAD4FA6C-C7BE-4703-850F-31D365B8040F}" type="slidenum">
              <a:rPr lang="en-US" smtClean="0"/>
              <a:t>‹#›</a:t>
            </a:fld>
            <a:endParaRPr lang="en-US"/>
          </a:p>
        </p:txBody>
      </p:sp>
    </p:spTree>
    <p:extLst>
      <p:ext uri="{BB962C8B-B14F-4D97-AF65-F5344CB8AC3E}">
        <p14:creationId xmlns:p14="http://schemas.microsoft.com/office/powerpoint/2010/main" val="287995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4FA6C-C7BE-4703-850F-31D365B8040F}" type="slidenum">
              <a:rPr lang="en-US" smtClean="0"/>
              <a:t>1</a:t>
            </a:fld>
            <a:endParaRPr lang="en-US"/>
          </a:p>
        </p:txBody>
      </p:sp>
    </p:spTree>
    <p:extLst>
      <p:ext uri="{BB962C8B-B14F-4D97-AF65-F5344CB8AC3E}">
        <p14:creationId xmlns:p14="http://schemas.microsoft.com/office/powerpoint/2010/main" val="4020321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8/13/2021</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89">
            <a:extLst>
              <a:ext uri="{FF2B5EF4-FFF2-40B4-BE49-F238E27FC236}">
                <a16:creationId xmlns:a16="http://schemas.microsoft.com/office/drawing/2014/main" id="{06AAA98C-AF84-4EC5-84F8-48BFB8C9CE35}"/>
              </a:ext>
            </a:extLst>
          </p:cNvPr>
          <p:cNvSpPr txBox="1">
            <a:spLocks noChangeArrowheads="1"/>
          </p:cNvSpPr>
          <p:nvPr/>
        </p:nvSpPr>
        <p:spPr bwMode="auto">
          <a:xfrm>
            <a:off x="1280160" y="5665260"/>
            <a:ext cx="9144000" cy="3724050"/>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Nowadays people use their smartphones to keep a track of the number of calories consumed during the day, number of steps taken, kind of meals consumed, etc. Based on the collected data, a person’s obesity level is predicted. Further, using all the collected data, a user’s physical activity is classified into six categories being performed.</a:t>
            </a:r>
          </a:p>
        </p:txBody>
      </p:sp>
      <p:sp>
        <p:nvSpPr>
          <p:cNvPr id="10" name="Rectangle 9">
            <a:extLst>
              <a:ext uri="{FF2B5EF4-FFF2-40B4-BE49-F238E27FC236}">
                <a16:creationId xmlns:a16="http://schemas.microsoft.com/office/drawing/2014/main" id="{82E5A94D-73C5-44F0-BEDA-2339AB2978AE}"/>
              </a:ext>
            </a:extLst>
          </p:cNvPr>
          <p:cNvSpPr/>
          <p:nvPr/>
        </p:nvSpPr>
        <p:spPr>
          <a:xfrm>
            <a:off x="1280160" y="4800600"/>
            <a:ext cx="9143999" cy="827362"/>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Motivation and Overview</a:t>
            </a:r>
          </a:p>
        </p:txBody>
      </p:sp>
      <p:grpSp>
        <p:nvGrpSpPr>
          <p:cNvPr id="4" name="Group 3">
            <a:extLst>
              <a:ext uri="{FF2B5EF4-FFF2-40B4-BE49-F238E27FC236}">
                <a16:creationId xmlns:a16="http://schemas.microsoft.com/office/drawing/2014/main" id="{B130649E-5B59-44DD-A5D3-60E93E5311EE}"/>
              </a:ext>
            </a:extLst>
          </p:cNvPr>
          <p:cNvGrpSpPr/>
          <p:nvPr/>
        </p:nvGrpSpPr>
        <p:grpSpPr>
          <a:xfrm>
            <a:off x="30932685" y="19805761"/>
            <a:ext cx="11635738" cy="7017640"/>
            <a:chOff x="30975301" y="13307137"/>
            <a:chExt cx="11635738" cy="7017640"/>
          </a:xfrm>
        </p:grpSpPr>
        <p:sp>
          <p:nvSpPr>
            <p:cNvPr id="17" name="Text Box 193">
              <a:extLst>
                <a:ext uri="{FF2B5EF4-FFF2-40B4-BE49-F238E27FC236}">
                  <a16:creationId xmlns:a16="http://schemas.microsoft.com/office/drawing/2014/main" id="{B3D60EEA-BDF8-4D39-B49C-BE1681C13D4F}"/>
                </a:ext>
              </a:extLst>
            </p:cNvPr>
            <p:cNvSpPr txBox="1">
              <a:spLocks noChangeArrowheads="1"/>
            </p:cNvSpPr>
            <p:nvPr/>
          </p:nvSpPr>
          <p:spPr bwMode="auto">
            <a:xfrm>
              <a:off x="30975301" y="14138515"/>
              <a:ext cx="11635738" cy="6186262"/>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dataset is divided into 60% training, 20% testing and 20% validation data. </a:t>
              </a:r>
            </a:p>
            <a:p>
              <a:pPr algn="just" eaLnBrk="1" hangingPunct="1"/>
              <a:endParaRPr lang="en-US" sz="3200" dirty="0">
                <a:latin typeface="Calibri" pitchFamily="34" charset="0"/>
              </a:endParaRPr>
            </a:p>
            <a:p>
              <a:pPr algn="just" eaLnBrk="1" hangingPunct="1"/>
              <a:r>
                <a:rPr lang="en-US" sz="3200" dirty="0">
                  <a:latin typeface="Calibri" pitchFamily="34" charset="0"/>
                </a:rPr>
                <a:t>For the consumer health analysis,  both the ensemble machine learning techniques random forest and XGBoost classifier achieve 100% training accuracy. </a:t>
              </a:r>
            </a:p>
            <a:p>
              <a:pPr algn="just" eaLnBrk="1" hangingPunct="1"/>
              <a:r>
                <a:rPr lang="en-US" sz="3200" dirty="0">
                  <a:latin typeface="Calibri" pitchFamily="34" charset="0"/>
                </a:rPr>
                <a:t>Unsupervised  clustering machine learning algorithm, KMeans, performs very poorly on the dataset. </a:t>
              </a:r>
            </a:p>
            <a:p>
              <a:pPr algn="just" eaLnBrk="1" hangingPunct="1"/>
              <a:endParaRPr lang="en-US" sz="3200" dirty="0">
                <a:latin typeface="Calibri" pitchFamily="34" charset="0"/>
              </a:endParaRPr>
            </a:p>
            <a:p>
              <a:pPr algn="just" eaLnBrk="1" hangingPunct="1"/>
              <a:r>
                <a:rPr lang="en-US" sz="3200" dirty="0">
                  <a:latin typeface="Calibri" pitchFamily="34" charset="0"/>
                </a:rPr>
                <a:t>For Human Activity Recognition dataset, XGBoost achieves ~91% accuracy on test data. Training is done on PCA reduced dataset. While, t-SNE results are visualized, and clusters can be seen.</a:t>
              </a:r>
            </a:p>
          </p:txBody>
        </p:sp>
        <p:sp>
          <p:nvSpPr>
            <p:cNvPr id="18" name="Rectangle 17">
              <a:extLst>
                <a:ext uri="{FF2B5EF4-FFF2-40B4-BE49-F238E27FC236}">
                  <a16:creationId xmlns:a16="http://schemas.microsoft.com/office/drawing/2014/main" id="{134CB725-9856-40D1-BCDD-E122ED046B55}"/>
                </a:ext>
              </a:extLst>
            </p:cNvPr>
            <p:cNvSpPr/>
            <p:nvPr/>
          </p:nvSpPr>
          <p:spPr>
            <a:xfrm>
              <a:off x="30975301" y="13307137"/>
              <a:ext cx="11635738"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grpSp>
      <p:sp>
        <p:nvSpPr>
          <p:cNvPr id="12" name="Rectangle 11">
            <a:extLst>
              <a:ext uri="{FF2B5EF4-FFF2-40B4-BE49-F238E27FC236}">
                <a16:creationId xmlns:a16="http://schemas.microsoft.com/office/drawing/2014/main" id="{1B51B9F1-B5AC-4062-A351-77377371162F}"/>
              </a:ext>
            </a:extLst>
          </p:cNvPr>
          <p:cNvSpPr/>
          <p:nvPr/>
        </p:nvSpPr>
        <p:spPr>
          <a:xfrm>
            <a:off x="1310640" y="13301273"/>
            <a:ext cx="9113519" cy="689048"/>
          </a:xfrm>
          <a:prstGeom prst="rect">
            <a:avLst/>
          </a:prstGeom>
          <a:solidFill>
            <a:srgbClr val="17375E"/>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Datasets</a:t>
            </a:r>
          </a:p>
        </p:txBody>
      </p:sp>
      <p:sp>
        <p:nvSpPr>
          <p:cNvPr id="20" name="Text Box 190">
            <a:extLst>
              <a:ext uri="{FF2B5EF4-FFF2-40B4-BE49-F238E27FC236}">
                <a16:creationId xmlns:a16="http://schemas.microsoft.com/office/drawing/2014/main" id="{AB0DB167-52E9-4449-B129-5933B104DA89}"/>
              </a:ext>
            </a:extLst>
          </p:cNvPr>
          <p:cNvSpPr txBox="1">
            <a:spLocks noChangeArrowheads="1"/>
          </p:cNvSpPr>
          <p:nvPr/>
        </p:nvSpPr>
        <p:spPr bwMode="auto">
          <a:xfrm>
            <a:off x="1310640" y="13959840"/>
            <a:ext cx="9113520" cy="18661621"/>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The first dataset used is from UCI Machine Learning Repository which has Obesity levels in individuals from the countries of Mexico, Peru. This Dataset is based on their eating habits and physical condition of these individuals. Dataset contains 17 attributes and 2111 records.</a:t>
            </a:r>
          </a:p>
          <a:p>
            <a:pPr algn="just" eaLnBrk="1" hangingPunct="1"/>
            <a:endParaRPr lang="en-US" sz="3200" dirty="0">
              <a:latin typeface="+mn-lt"/>
            </a:endParaRPr>
          </a:p>
          <a:p>
            <a:pPr algn="just" eaLnBrk="1" hangingPunct="1"/>
            <a:r>
              <a:rPr lang="en-US" sz="3200" dirty="0">
                <a:latin typeface="+mn-lt"/>
              </a:rPr>
              <a:t>Second dataset is the Human Activity Recognition database. It was built from the recordings of 30 study participants performing daily physical activities like standing, walking etc., while carrying a waist-mounted smartphone with embedded sensors. This dataset has 563 columns and 10299 records.</a:t>
            </a:r>
          </a:p>
          <a:p>
            <a:pPr algn="just" eaLnBrk="1" hangingPunct="1"/>
            <a:endParaRPr lang="en-US" sz="3200" b="1" dirty="0">
              <a:latin typeface="+mn-lt"/>
            </a:endParaRPr>
          </a:p>
          <a:p>
            <a:pPr algn="just" eaLnBrk="1" hangingPunct="1"/>
            <a:endParaRPr lang="en-US" sz="3200" b="1" dirty="0">
              <a:latin typeface="+mn-lt"/>
            </a:endParaRPr>
          </a:p>
          <a:p>
            <a:pPr algn="just" eaLnBrk="1" hangingPunct="1"/>
            <a:endParaRPr lang="en-US" sz="3200" b="1" dirty="0">
              <a:latin typeface="+mn-lt"/>
            </a:endParaRPr>
          </a:p>
          <a:p>
            <a:pPr algn="just" eaLnBrk="1" hangingPunct="1"/>
            <a:endParaRPr lang="en-US" sz="3200" b="1" dirty="0">
              <a:latin typeface="+mn-lt"/>
            </a:endParaRPr>
          </a:p>
          <a:p>
            <a:pPr algn="just" eaLnBrk="1" hangingPunct="1"/>
            <a:r>
              <a:rPr lang="en-US" sz="3200" b="1" u="sng" dirty="0">
                <a:latin typeface="+mn-lt"/>
              </a:rPr>
              <a:t>Correlation</a:t>
            </a:r>
          </a:p>
          <a:p>
            <a:pPr algn="just" eaLnBrk="1" hangingPunct="1"/>
            <a:r>
              <a:rPr lang="en-US" sz="3200" dirty="0">
                <a:latin typeface="+mn-lt"/>
              </a:rPr>
              <a:t>Correlation heat maps are used to remove features providing redundant information.</a:t>
            </a:r>
          </a:p>
          <a:p>
            <a:pPr eaLnBrk="1" hangingPunct="1"/>
            <a:endParaRPr lang="en-US" sz="3200" dirty="0">
              <a:latin typeface="+mn-lt"/>
            </a:endParaRPr>
          </a:p>
          <a:p>
            <a:pPr eaLnBrk="1" hangingPunct="1"/>
            <a:r>
              <a:rPr lang="en-US" sz="3200" b="1" u="sng" dirty="0">
                <a:latin typeface="+mn-lt"/>
              </a:rPr>
              <a:t>Data Normalization</a:t>
            </a:r>
          </a:p>
          <a:p>
            <a:pPr algn="just" eaLnBrk="1" hangingPunct="1"/>
            <a:r>
              <a:rPr lang="en-US" sz="3200" dirty="0">
                <a:latin typeface="+mn-lt"/>
              </a:rPr>
              <a:t>Minmax scalar normalization technique is used for normalizing the range of features.</a:t>
            </a: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b="1" u="sng" dirty="0">
                <a:latin typeface="+mn-lt"/>
              </a:rPr>
              <a:t>Dimensionality Reduction</a:t>
            </a:r>
          </a:p>
          <a:p>
            <a:pPr algn="just" eaLnBrk="1" hangingPunct="1"/>
            <a:r>
              <a:rPr lang="en-US" sz="3200" dirty="0">
                <a:latin typeface="+mn-lt"/>
              </a:rPr>
              <a:t>Two dimensionality reductions are applied including Principal Component Analysis and t- Distributed Stochastic Neighbor Embedding</a:t>
            </a:r>
          </a:p>
          <a:p>
            <a:pPr eaLnBrk="1" hangingPunct="1"/>
            <a:endParaRPr lang="en-US" sz="3200" dirty="0">
              <a:latin typeface="+mn-lt"/>
            </a:endParaRPr>
          </a:p>
          <a:p>
            <a:pPr eaLnBrk="1" hangingPunct="1"/>
            <a:r>
              <a:rPr lang="en-US" sz="3200" b="1" u="sng" dirty="0">
                <a:latin typeface="+mn-lt"/>
              </a:rPr>
              <a:t>One-Hot Encoding</a:t>
            </a:r>
          </a:p>
          <a:p>
            <a:pPr eaLnBrk="1" hangingPunct="1"/>
            <a:r>
              <a:rPr lang="en-US" sz="3200" dirty="0">
                <a:latin typeface="+mn-lt"/>
              </a:rPr>
              <a:t>One Hot Encoding is done on categorical features.</a:t>
            </a:r>
          </a:p>
        </p:txBody>
      </p:sp>
      <p:sp>
        <p:nvSpPr>
          <p:cNvPr id="13" name="Text Box 192">
            <a:extLst>
              <a:ext uri="{FF2B5EF4-FFF2-40B4-BE49-F238E27FC236}">
                <a16:creationId xmlns:a16="http://schemas.microsoft.com/office/drawing/2014/main" id="{FE7D6A1E-BD39-4780-94F1-F8C863008DA9}"/>
              </a:ext>
            </a:extLst>
          </p:cNvPr>
          <p:cNvSpPr txBox="1">
            <a:spLocks noChangeArrowheads="1"/>
          </p:cNvSpPr>
          <p:nvPr/>
        </p:nvSpPr>
        <p:spPr bwMode="auto">
          <a:xfrm>
            <a:off x="11521440" y="5630533"/>
            <a:ext cx="18981470" cy="10559313"/>
          </a:xfrm>
          <a:prstGeom prst="rect">
            <a:avLst/>
          </a:prstGeom>
          <a:solidFill>
            <a:schemeClr val="bg1"/>
          </a:solidFill>
          <a:ln w="12700">
            <a:solidFill>
              <a:schemeClr val="accent1">
                <a:lumMod val="50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b="1" dirty="0">
                <a:latin typeface="Calibri" pitchFamily="34" charset="0"/>
              </a:rPr>
              <a:t>Metrics: </a:t>
            </a:r>
            <a:r>
              <a:rPr lang="en-US" sz="3200" dirty="0">
                <a:latin typeface="Calibri" pitchFamily="34" charset="0"/>
              </a:rPr>
              <a:t>Training Accuracy, Testing Accuracy and Validation Accuracy </a:t>
            </a:r>
          </a:p>
          <a:p>
            <a:pPr marL="457200" indent="-457200" eaLnBrk="1" hangingPunct="1">
              <a:buFont typeface="Arial" panose="020B0604020202020204" pitchFamily="34" charset="0"/>
              <a:buChar char="•"/>
            </a:pPr>
            <a:r>
              <a:rPr lang="en-US" sz="3200" b="1" dirty="0">
                <a:latin typeface="Calibri" pitchFamily="34" charset="0"/>
              </a:rPr>
              <a:t>Models Implemented: </a:t>
            </a:r>
            <a:r>
              <a:rPr lang="en-US" sz="3200" dirty="0">
                <a:latin typeface="Calibri" pitchFamily="34" charset="0"/>
              </a:rPr>
              <a:t>XGBoost, Random Forest, SVM </a:t>
            </a:r>
          </a:p>
          <a:p>
            <a:pPr marL="1200150" lvl="1" indent="-457200" eaLnBrk="1" hangingPunct="1">
              <a:buFont typeface="Arial" panose="020B0604020202020204" pitchFamily="34" charset="0"/>
              <a:buChar char="•"/>
            </a:pPr>
            <a:r>
              <a:rPr lang="en-US" sz="3200" dirty="0">
                <a:latin typeface="Calibri" pitchFamily="34" charset="0"/>
              </a:rPr>
              <a:t>XGBoost achieves highest  training and testing accuracies.</a:t>
            </a:r>
          </a:p>
          <a:p>
            <a:pPr marL="457200" indent="-457200" eaLnBrk="1" hangingPunct="1">
              <a:buFont typeface="Arial" panose="020B0604020202020204" pitchFamily="34" charset="0"/>
              <a:buChar char="•"/>
            </a:pPr>
            <a:r>
              <a:rPr lang="en-US" sz="3200" dirty="0">
                <a:latin typeface="Calibri" pitchFamily="34" charset="0"/>
              </a:rPr>
              <a:t>Regularization improved the XGBoost classifier performance.</a:t>
            </a:r>
          </a:p>
          <a:p>
            <a:pPr marL="457200" indent="-457200" eaLnBrk="1" hangingPunct="1">
              <a:buFont typeface="Arial" panose="020B0604020202020204" pitchFamily="34" charset="0"/>
              <a:buChar char="•"/>
            </a:pPr>
            <a:r>
              <a:rPr lang="en-US" sz="3200" dirty="0">
                <a:latin typeface="Calibri" pitchFamily="34" charset="0"/>
              </a:rPr>
              <a:t>RandomForest classifier using label powerset performed better in comparison with classifier chains of Naïve Bayes algorithm for classifying the data into different age groups.</a:t>
            </a:r>
          </a:p>
          <a:p>
            <a:pPr marL="457200" indent="-457200" eaLnBrk="1" hangingPunct="1">
              <a:buFont typeface="Arial" panose="020B0604020202020204" pitchFamily="34" charset="0"/>
              <a:buChar char="•"/>
            </a:pPr>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b="1" dirty="0">
                <a:latin typeface="Calibri" pitchFamily="34" charset="0"/>
              </a:rPr>
              <a:t>Dimensionality Reduction: </a:t>
            </a:r>
            <a:r>
              <a:rPr lang="en-US" sz="3200" dirty="0">
                <a:latin typeface="Calibri" pitchFamily="34" charset="0"/>
              </a:rPr>
              <a:t>Principal Component Analysis (PCA) and t-Distributed Stochastic Neighbor Embedding (t-SNE).</a:t>
            </a:r>
          </a:p>
          <a:p>
            <a:pPr marL="457200" indent="-457200" eaLnBrk="1" hangingPunct="1">
              <a:buFont typeface="Arial" panose="020B0604020202020204" pitchFamily="34" charset="0"/>
              <a:buChar char="•"/>
            </a:pPr>
            <a:r>
              <a:rPr lang="en-US" sz="3200" b="1" dirty="0">
                <a:latin typeface="Calibri" pitchFamily="34" charset="0"/>
              </a:rPr>
              <a:t>Models Implemented</a:t>
            </a:r>
            <a:r>
              <a:rPr lang="en-US" sz="3200" dirty="0">
                <a:latin typeface="Calibri" pitchFamily="34" charset="0"/>
              </a:rPr>
              <a:t>: AdaBoost, Random Forest, XGBoost </a:t>
            </a:r>
          </a:p>
          <a:p>
            <a:pPr marL="457200" indent="-457200" eaLnBrk="1" hangingPunct="1">
              <a:buFont typeface="Arial" panose="020B0604020202020204" pitchFamily="34" charset="0"/>
              <a:buChar char="•"/>
            </a:pPr>
            <a:r>
              <a:rPr lang="en-US" sz="3200" b="1" dirty="0">
                <a:effectLst/>
                <a:latin typeface="Calibri" pitchFamily="34" charset="0"/>
                <a:ea typeface="Calibri" panose="020F0502020204030204" pitchFamily="34" charset="0"/>
                <a:cs typeface="Times New Roman" panose="02020603050405020304" pitchFamily="18" charset="0"/>
              </a:rPr>
              <a:t>GridSearch </a:t>
            </a:r>
            <a:r>
              <a:rPr lang="en-US" sz="3200" b="1" dirty="0">
                <a:latin typeface="Calibri" pitchFamily="34" charset="0"/>
                <a:ea typeface="Calibri" panose="020F0502020204030204" pitchFamily="34" charset="0"/>
                <a:cs typeface="Times New Roman" panose="02020603050405020304" pitchFamily="18" charset="0"/>
              </a:rPr>
              <a:t>– 5-Fold Cross Validation</a:t>
            </a:r>
            <a:r>
              <a:rPr lang="en-US" sz="3200" dirty="0">
                <a:latin typeface="Calibri" pitchFamily="34" charset="0"/>
                <a:ea typeface="Calibri" panose="020F0502020204030204" pitchFamily="34" charset="0"/>
                <a:cs typeface="Times New Roman" panose="02020603050405020304" pitchFamily="18" charset="0"/>
              </a:rPr>
              <a:t> is implemented for hyper-parameter tuning.</a:t>
            </a:r>
          </a:p>
          <a:p>
            <a:pPr marL="457200" indent="-457200" eaLnBrk="1" hangingPunct="1">
              <a:buFont typeface="Arial" panose="020B0604020202020204" pitchFamily="34" charset="0"/>
              <a:buChar char="•"/>
            </a:pPr>
            <a:r>
              <a:rPr lang="en-US" sz="3200" dirty="0">
                <a:latin typeface="Calibri" pitchFamily="34" charset="0"/>
                <a:ea typeface="Calibri" panose="020F0502020204030204" pitchFamily="34" charset="0"/>
                <a:cs typeface="Times New Roman" panose="02020603050405020304" pitchFamily="18" charset="0"/>
              </a:rPr>
              <a:t>XGBoost Outperform all the implemented algorithms.</a:t>
            </a:r>
          </a:p>
          <a:p>
            <a:pPr marL="457200" indent="-457200" eaLnBrk="1" hangingPunct="1">
              <a:buFont typeface="Arial" panose="020B0604020202020204" pitchFamily="34" charset="0"/>
              <a:buChar char="•"/>
            </a:pPr>
            <a:r>
              <a:rPr lang="en-US" sz="3200" dirty="0">
                <a:latin typeface="Calibri" pitchFamily="34" charset="0"/>
                <a:ea typeface="Calibri" panose="020F0502020204030204" pitchFamily="34" charset="0"/>
                <a:cs typeface="Times New Roman" panose="02020603050405020304" pitchFamily="18" charset="0"/>
              </a:rPr>
              <a:t>T-SNE is used to visualize clusters in 2-D</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42CB6A34-2195-4F41-8911-340F5A32D788}"/>
              </a:ext>
            </a:extLst>
          </p:cNvPr>
          <p:cNvSpPr/>
          <p:nvPr/>
        </p:nvSpPr>
        <p:spPr>
          <a:xfrm>
            <a:off x="11521440" y="4800599"/>
            <a:ext cx="18981470" cy="829935"/>
          </a:xfrm>
          <a:prstGeom prst="rect">
            <a:avLst/>
          </a:prstGeom>
          <a:solidFill>
            <a:srgbClr val="17375E"/>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Experiments</a:t>
            </a:r>
          </a:p>
        </p:txBody>
      </p:sp>
      <p:sp>
        <p:nvSpPr>
          <p:cNvPr id="24" name="Text Box 180">
            <a:extLst>
              <a:ext uri="{FF2B5EF4-FFF2-40B4-BE49-F238E27FC236}">
                <a16:creationId xmlns:a16="http://schemas.microsoft.com/office/drawing/2014/main" id="{AE0970D3-875B-42BB-830D-74701B9F3B2F}"/>
              </a:ext>
            </a:extLst>
          </p:cNvPr>
          <p:cNvSpPr txBox="1">
            <a:spLocks noChangeArrowheads="1"/>
          </p:cNvSpPr>
          <p:nvPr/>
        </p:nvSpPr>
        <p:spPr bwMode="auto">
          <a:xfrm>
            <a:off x="13157488" y="21947022"/>
            <a:ext cx="597725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XGBoost Log Loss on Obesity Dataset.</a:t>
            </a:r>
          </a:p>
        </p:txBody>
      </p:sp>
      <p:sp>
        <p:nvSpPr>
          <p:cNvPr id="25" name="Text Box 181">
            <a:extLst>
              <a:ext uri="{FF2B5EF4-FFF2-40B4-BE49-F238E27FC236}">
                <a16:creationId xmlns:a16="http://schemas.microsoft.com/office/drawing/2014/main" id="{E7874BEB-B363-4E82-9C49-EAD2080160F5}"/>
              </a:ext>
            </a:extLst>
          </p:cNvPr>
          <p:cNvSpPr txBox="1">
            <a:spLocks noChangeArrowheads="1"/>
          </p:cNvSpPr>
          <p:nvPr/>
        </p:nvSpPr>
        <p:spPr bwMode="auto">
          <a:xfrm>
            <a:off x="22552960" y="21947022"/>
            <a:ext cx="726529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XGBoost Classification Error on Obesity Dataset.</a:t>
            </a:r>
          </a:p>
        </p:txBody>
      </p:sp>
      <p:grpSp>
        <p:nvGrpSpPr>
          <p:cNvPr id="5" name="Group 4">
            <a:extLst>
              <a:ext uri="{FF2B5EF4-FFF2-40B4-BE49-F238E27FC236}">
                <a16:creationId xmlns:a16="http://schemas.microsoft.com/office/drawing/2014/main" id="{3EE79BB5-9280-405F-91E2-CEDDE91112C3}"/>
              </a:ext>
            </a:extLst>
          </p:cNvPr>
          <p:cNvGrpSpPr/>
          <p:nvPr/>
        </p:nvGrpSpPr>
        <p:grpSpPr>
          <a:xfrm>
            <a:off x="30975301" y="27568668"/>
            <a:ext cx="11633108" cy="2093216"/>
            <a:chOff x="30975302" y="25244262"/>
            <a:chExt cx="11978636" cy="2093216"/>
          </a:xfrm>
        </p:grpSpPr>
        <p:sp>
          <p:nvSpPr>
            <p:cNvPr id="33" name="Text Box 193">
              <a:extLst>
                <a:ext uri="{FF2B5EF4-FFF2-40B4-BE49-F238E27FC236}">
                  <a16:creationId xmlns:a16="http://schemas.microsoft.com/office/drawing/2014/main" id="{08EBF7AA-7A0E-4D3E-8741-ACF501053A28}"/>
                </a:ext>
              </a:extLst>
            </p:cNvPr>
            <p:cNvSpPr txBox="1">
              <a:spLocks noChangeArrowheads="1"/>
            </p:cNvSpPr>
            <p:nvPr/>
          </p:nvSpPr>
          <p:spPr bwMode="auto">
            <a:xfrm>
              <a:off x="30975302" y="26075640"/>
              <a:ext cx="11978636" cy="1261838"/>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In the future we wish integrate smart bands and smart shoes sensor data for further improving the accuracy of our project.</a:t>
              </a:r>
            </a:p>
          </p:txBody>
        </p:sp>
        <p:sp>
          <p:nvSpPr>
            <p:cNvPr id="34" name="Rectangle 33">
              <a:extLst>
                <a:ext uri="{FF2B5EF4-FFF2-40B4-BE49-F238E27FC236}">
                  <a16:creationId xmlns:a16="http://schemas.microsoft.com/office/drawing/2014/main" id="{737D10FE-7DE9-4F72-9D30-F58C65C4014F}"/>
                </a:ext>
              </a:extLst>
            </p:cNvPr>
            <p:cNvSpPr/>
            <p:nvPr/>
          </p:nvSpPr>
          <p:spPr>
            <a:xfrm>
              <a:off x="30975302" y="25244262"/>
              <a:ext cx="11978636"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Future Works</a:t>
              </a:r>
            </a:p>
          </p:txBody>
        </p:sp>
      </p:grpSp>
      <p:grpSp>
        <p:nvGrpSpPr>
          <p:cNvPr id="35" name="Google Shape;715;p8">
            <a:extLst>
              <a:ext uri="{FF2B5EF4-FFF2-40B4-BE49-F238E27FC236}">
                <a16:creationId xmlns:a16="http://schemas.microsoft.com/office/drawing/2014/main" id="{115884BB-73ED-4333-8D32-47DB23AF1EB8}"/>
              </a:ext>
            </a:extLst>
          </p:cNvPr>
          <p:cNvGrpSpPr/>
          <p:nvPr/>
        </p:nvGrpSpPr>
        <p:grpSpPr>
          <a:xfrm>
            <a:off x="1280160" y="4025068"/>
            <a:ext cx="41330880" cy="386309"/>
            <a:chOff x="152391" y="1386173"/>
            <a:chExt cx="9754237" cy="488181"/>
          </a:xfrm>
        </p:grpSpPr>
        <p:sp>
          <p:nvSpPr>
            <p:cNvPr id="36" name="Google Shape;716;p8">
              <a:extLst>
                <a:ext uri="{FF2B5EF4-FFF2-40B4-BE49-F238E27FC236}">
                  <a16:creationId xmlns:a16="http://schemas.microsoft.com/office/drawing/2014/main" id="{0EB2F26B-7D1B-4B0E-BF9F-4E87F830B966}"/>
                </a:ext>
              </a:extLst>
            </p:cNvPr>
            <p:cNvSpPr/>
            <p:nvPr/>
          </p:nvSpPr>
          <p:spPr>
            <a:xfrm>
              <a:off x="152393" y="1654009"/>
              <a:ext cx="9754235" cy="220345"/>
            </a:xfrm>
            <a:custGeom>
              <a:avLst/>
              <a:gdLst/>
              <a:ahLst/>
              <a:cxnLst/>
              <a:rect l="l" t="t" r="r" b="b"/>
              <a:pathLst>
                <a:path w="9754235" h="220344" extrusionOk="0">
                  <a:moveTo>
                    <a:pt x="2021191" y="0"/>
                  </a:moveTo>
                  <a:lnTo>
                    <a:pt x="1819048" y="999"/>
                  </a:lnTo>
                  <a:lnTo>
                    <a:pt x="1667444" y="2608"/>
                  </a:lnTo>
                  <a:lnTo>
                    <a:pt x="1515843" y="4994"/>
                  </a:lnTo>
                  <a:lnTo>
                    <a:pt x="1364245" y="8194"/>
                  </a:lnTo>
                  <a:lnTo>
                    <a:pt x="1212651" y="12243"/>
                  </a:lnTo>
                  <a:lnTo>
                    <a:pt x="1061060" y="17179"/>
                  </a:lnTo>
                  <a:lnTo>
                    <a:pt x="909472" y="23038"/>
                  </a:lnTo>
                  <a:lnTo>
                    <a:pt x="757889" y="29857"/>
                  </a:lnTo>
                  <a:lnTo>
                    <a:pt x="606309" y="37673"/>
                  </a:lnTo>
                  <a:lnTo>
                    <a:pt x="454733" y="46521"/>
                  </a:lnTo>
                  <a:lnTo>
                    <a:pt x="303161" y="56438"/>
                  </a:lnTo>
                  <a:lnTo>
                    <a:pt x="151594" y="67461"/>
                  </a:lnTo>
                  <a:lnTo>
                    <a:pt x="50552" y="75442"/>
                  </a:lnTo>
                  <a:lnTo>
                    <a:pt x="31" y="79626"/>
                  </a:lnTo>
                  <a:lnTo>
                    <a:pt x="0" y="219843"/>
                  </a:lnTo>
                  <a:lnTo>
                    <a:pt x="9753616" y="219834"/>
                  </a:lnTo>
                  <a:lnTo>
                    <a:pt x="9753616" y="77757"/>
                  </a:lnTo>
                  <a:lnTo>
                    <a:pt x="9652574" y="85838"/>
                  </a:lnTo>
                  <a:lnTo>
                    <a:pt x="9501008" y="97009"/>
                  </a:lnTo>
                  <a:lnTo>
                    <a:pt x="9349437" y="107068"/>
                  </a:lnTo>
                  <a:lnTo>
                    <a:pt x="9197862" y="116053"/>
                  </a:lnTo>
                  <a:lnTo>
                    <a:pt x="9046282" y="124001"/>
                  </a:lnTo>
                  <a:lnTo>
                    <a:pt x="8894699" y="130948"/>
                  </a:lnTo>
                  <a:lnTo>
                    <a:pt x="8743113" y="136931"/>
                  </a:lnTo>
                  <a:lnTo>
                    <a:pt x="8591522" y="141985"/>
                  </a:lnTo>
                  <a:lnTo>
                    <a:pt x="8439928" y="146149"/>
                  </a:lnTo>
                  <a:lnTo>
                    <a:pt x="8288331" y="149457"/>
                  </a:lnTo>
                  <a:lnTo>
                    <a:pt x="8136730" y="151947"/>
                  </a:lnTo>
                  <a:lnTo>
                    <a:pt x="7934592" y="154057"/>
                  </a:lnTo>
                  <a:lnTo>
                    <a:pt x="7732448" y="154864"/>
                  </a:lnTo>
                  <a:lnTo>
                    <a:pt x="7530299" y="154455"/>
                  </a:lnTo>
                  <a:lnTo>
                    <a:pt x="7328147" y="152915"/>
                  </a:lnTo>
                  <a:lnTo>
                    <a:pt x="7075450" y="149534"/>
                  </a:lnTo>
                  <a:lnTo>
                    <a:pt x="6822747" y="144691"/>
                  </a:lnTo>
                  <a:lnTo>
                    <a:pt x="6519497" y="137189"/>
                  </a:lnTo>
                  <a:lnTo>
                    <a:pt x="6165698" y="126475"/>
                  </a:lnTo>
                  <a:lnTo>
                    <a:pt x="5609716" y="106442"/>
                  </a:lnTo>
                  <a:lnTo>
                    <a:pt x="4042831" y="43353"/>
                  </a:lnTo>
                  <a:lnTo>
                    <a:pt x="3587937" y="27343"/>
                  </a:lnTo>
                  <a:lnTo>
                    <a:pt x="3234139" y="16796"/>
                  </a:lnTo>
                  <a:lnTo>
                    <a:pt x="2930890" y="9469"/>
                  </a:lnTo>
                  <a:lnTo>
                    <a:pt x="2678188" y="4795"/>
                  </a:lnTo>
                  <a:lnTo>
                    <a:pt x="2425492" y="1603"/>
                  </a:lnTo>
                  <a:lnTo>
                    <a:pt x="2223339" y="230"/>
                  </a:lnTo>
                  <a:lnTo>
                    <a:pt x="2021191" y="0"/>
                  </a:lnTo>
                  <a:close/>
                </a:path>
              </a:pathLst>
            </a:custGeom>
            <a:solidFill>
              <a:srgbClr val="FDB9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dirty="0">
                <a:solidFill>
                  <a:schemeClr val="dk1"/>
                </a:solidFill>
                <a:latin typeface="Arial"/>
                <a:ea typeface="Arial"/>
                <a:cs typeface="Arial"/>
                <a:sym typeface="Arial"/>
              </a:endParaRPr>
            </a:p>
          </p:txBody>
        </p:sp>
        <p:sp>
          <p:nvSpPr>
            <p:cNvPr id="37" name="Google Shape;717;p8">
              <a:extLst>
                <a:ext uri="{FF2B5EF4-FFF2-40B4-BE49-F238E27FC236}">
                  <a16:creationId xmlns:a16="http://schemas.microsoft.com/office/drawing/2014/main" id="{54067E30-79B8-49A3-8E8F-70F2350AEFC3}"/>
                </a:ext>
              </a:extLst>
            </p:cNvPr>
            <p:cNvSpPr/>
            <p:nvPr/>
          </p:nvSpPr>
          <p:spPr>
            <a:xfrm>
              <a:off x="152391" y="1386173"/>
              <a:ext cx="9754235" cy="219710"/>
            </a:xfrm>
            <a:custGeom>
              <a:avLst/>
              <a:gdLst/>
              <a:ahLst/>
              <a:cxnLst/>
              <a:rect l="l" t="t" r="r" b="b"/>
              <a:pathLst>
                <a:path w="9754235" h="219709" extrusionOk="0">
                  <a:moveTo>
                    <a:pt x="9753615" y="0"/>
                  </a:moveTo>
                  <a:lnTo>
                    <a:pt x="0" y="10"/>
                  </a:lnTo>
                  <a:lnTo>
                    <a:pt x="0" y="144625"/>
                  </a:lnTo>
                  <a:lnTo>
                    <a:pt x="100723" y="136411"/>
                  </a:lnTo>
                  <a:lnTo>
                    <a:pt x="251811" y="125042"/>
                  </a:lnTo>
                  <a:lnTo>
                    <a:pt x="402904" y="114784"/>
                  </a:lnTo>
                  <a:lnTo>
                    <a:pt x="554002" y="105599"/>
                  </a:lnTo>
                  <a:lnTo>
                    <a:pt x="705103" y="97453"/>
                  </a:lnTo>
                  <a:lnTo>
                    <a:pt x="856208" y="90309"/>
                  </a:lnTo>
                  <a:lnTo>
                    <a:pt x="1007317" y="84130"/>
                  </a:lnTo>
                  <a:lnTo>
                    <a:pt x="1158430" y="78881"/>
                  </a:lnTo>
                  <a:lnTo>
                    <a:pt x="1309546" y="74525"/>
                  </a:lnTo>
                  <a:lnTo>
                    <a:pt x="1460665" y="71026"/>
                  </a:lnTo>
                  <a:lnTo>
                    <a:pt x="1611788" y="68349"/>
                  </a:lnTo>
                  <a:lnTo>
                    <a:pt x="1813289" y="65993"/>
                  </a:lnTo>
                  <a:lnTo>
                    <a:pt x="2014796" y="64947"/>
                  </a:lnTo>
                  <a:lnTo>
                    <a:pt x="2216308" y="65125"/>
                  </a:lnTo>
                  <a:lnTo>
                    <a:pt x="2417824" y="66441"/>
                  </a:lnTo>
                  <a:lnTo>
                    <a:pt x="2669724" y="69556"/>
                  </a:lnTo>
                  <a:lnTo>
                    <a:pt x="2921631" y="74148"/>
                  </a:lnTo>
                  <a:lnTo>
                    <a:pt x="3223925" y="81373"/>
                  </a:lnTo>
                  <a:lnTo>
                    <a:pt x="3576610" y="91799"/>
                  </a:lnTo>
                  <a:lnTo>
                    <a:pt x="4080457" y="109551"/>
                  </a:lnTo>
                  <a:lnTo>
                    <a:pt x="5743182" y="176158"/>
                  </a:lnTo>
                  <a:lnTo>
                    <a:pt x="6196644" y="192073"/>
                  </a:lnTo>
                  <a:lnTo>
                    <a:pt x="6549329" y="202559"/>
                  </a:lnTo>
                  <a:lnTo>
                    <a:pt x="6851625" y="209847"/>
                  </a:lnTo>
                  <a:lnTo>
                    <a:pt x="7103532" y="214500"/>
                  </a:lnTo>
                  <a:lnTo>
                    <a:pt x="7355433" y="217683"/>
                  </a:lnTo>
                  <a:lnTo>
                    <a:pt x="7556949" y="219059"/>
                  </a:lnTo>
                  <a:lnTo>
                    <a:pt x="7758461" y="219301"/>
                  </a:lnTo>
                  <a:lnTo>
                    <a:pt x="7959969" y="218324"/>
                  </a:lnTo>
                  <a:lnTo>
                    <a:pt x="8111096" y="216740"/>
                  </a:lnTo>
                  <a:lnTo>
                    <a:pt x="8262220" y="214386"/>
                  </a:lnTo>
                  <a:lnTo>
                    <a:pt x="8413341" y="211225"/>
                  </a:lnTo>
                  <a:lnTo>
                    <a:pt x="8564459" y="207222"/>
                  </a:lnTo>
                  <a:lnTo>
                    <a:pt x="8715573" y="202340"/>
                  </a:lnTo>
                  <a:lnTo>
                    <a:pt x="8866684" y="196543"/>
                  </a:lnTo>
                  <a:lnTo>
                    <a:pt x="9017791" y="189795"/>
                  </a:lnTo>
                  <a:lnTo>
                    <a:pt x="9168894" y="182060"/>
                  </a:lnTo>
                  <a:lnTo>
                    <a:pt x="9319993" y="173302"/>
                  </a:lnTo>
                  <a:lnTo>
                    <a:pt x="9471088" y="163484"/>
                  </a:lnTo>
                  <a:lnTo>
                    <a:pt x="9622179" y="152571"/>
                  </a:lnTo>
                  <a:lnTo>
                    <a:pt x="9722904" y="144669"/>
                  </a:lnTo>
                  <a:lnTo>
                    <a:pt x="9753615" y="142086"/>
                  </a:lnTo>
                  <a:lnTo>
                    <a:pt x="9753615" y="0"/>
                  </a:lnTo>
                  <a:close/>
                </a:path>
              </a:pathLst>
            </a:custGeom>
            <a:solidFill>
              <a:srgbClr val="0072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38" name="Google Shape;718;p8">
              <a:extLst>
                <a:ext uri="{FF2B5EF4-FFF2-40B4-BE49-F238E27FC236}">
                  <a16:creationId xmlns:a16="http://schemas.microsoft.com/office/drawing/2014/main" id="{FA048BEE-E176-409A-A3D2-EEE9EAF2E2C9}"/>
                </a:ext>
              </a:extLst>
            </p:cNvPr>
            <p:cNvSpPr/>
            <p:nvPr/>
          </p:nvSpPr>
          <p:spPr>
            <a:xfrm>
              <a:off x="152391" y="1451122"/>
              <a:ext cx="9754235" cy="179070"/>
            </a:xfrm>
            <a:custGeom>
              <a:avLst/>
              <a:gdLst/>
              <a:ahLst/>
              <a:cxnLst/>
              <a:rect l="l" t="t" r="r" b="b"/>
              <a:pathLst>
                <a:path w="9754235" h="179069" extrusionOk="0">
                  <a:moveTo>
                    <a:pt x="2014796" y="0"/>
                  </a:moveTo>
                  <a:lnTo>
                    <a:pt x="1813289" y="1045"/>
                  </a:lnTo>
                  <a:lnTo>
                    <a:pt x="1662163" y="2685"/>
                  </a:lnTo>
                  <a:lnTo>
                    <a:pt x="1511039" y="5096"/>
                  </a:lnTo>
                  <a:lnTo>
                    <a:pt x="1359918" y="8317"/>
                  </a:lnTo>
                  <a:lnTo>
                    <a:pt x="1208801" y="12383"/>
                  </a:lnTo>
                  <a:lnTo>
                    <a:pt x="1057687" y="17331"/>
                  </a:lnTo>
                  <a:lnTo>
                    <a:pt x="906577" y="23196"/>
                  </a:lnTo>
                  <a:lnTo>
                    <a:pt x="755471" y="30014"/>
                  </a:lnTo>
                  <a:lnTo>
                    <a:pt x="604368" y="37822"/>
                  </a:lnTo>
                  <a:lnTo>
                    <a:pt x="453270" y="46656"/>
                  </a:lnTo>
                  <a:lnTo>
                    <a:pt x="302175" y="56553"/>
                  </a:lnTo>
                  <a:lnTo>
                    <a:pt x="151085" y="67547"/>
                  </a:lnTo>
                  <a:lnTo>
                    <a:pt x="50361" y="75505"/>
                  </a:lnTo>
                  <a:lnTo>
                    <a:pt x="0" y="79676"/>
                  </a:lnTo>
                  <a:lnTo>
                    <a:pt x="16" y="178891"/>
                  </a:lnTo>
                  <a:lnTo>
                    <a:pt x="9753615" y="178882"/>
                  </a:lnTo>
                  <a:lnTo>
                    <a:pt x="9753615" y="77139"/>
                  </a:lnTo>
                  <a:lnTo>
                    <a:pt x="9672542" y="83737"/>
                  </a:lnTo>
                  <a:lnTo>
                    <a:pt x="9521452" y="95023"/>
                  </a:lnTo>
                  <a:lnTo>
                    <a:pt x="9370359" y="105202"/>
                  </a:lnTo>
                  <a:lnTo>
                    <a:pt x="9219261" y="114309"/>
                  </a:lnTo>
                  <a:lnTo>
                    <a:pt x="9068159" y="122381"/>
                  </a:lnTo>
                  <a:lnTo>
                    <a:pt x="8917053" y="129454"/>
                  </a:lnTo>
                  <a:lnTo>
                    <a:pt x="8765944" y="135564"/>
                  </a:lnTo>
                  <a:lnTo>
                    <a:pt x="8614831" y="140746"/>
                  </a:lnTo>
                  <a:lnTo>
                    <a:pt x="8463714" y="145038"/>
                  </a:lnTo>
                  <a:lnTo>
                    <a:pt x="8312594" y="148476"/>
                  </a:lnTo>
                  <a:lnTo>
                    <a:pt x="8161471" y="151095"/>
                  </a:lnTo>
                  <a:lnTo>
                    <a:pt x="7959969" y="153377"/>
                  </a:lnTo>
                  <a:lnTo>
                    <a:pt x="7758461" y="154354"/>
                  </a:lnTo>
                  <a:lnTo>
                    <a:pt x="7556949" y="154111"/>
                  </a:lnTo>
                  <a:lnTo>
                    <a:pt x="7355433" y="152735"/>
                  </a:lnTo>
                  <a:lnTo>
                    <a:pt x="7103532" y="149552"/>
                  </a:lnTo>
                  <a:lnTo>
                    <a:pt x="6851625" y="144899"/>
                  </a:lnTo>
                  <a:lnTo>
                    <a:pt x="6549329" y="137612"/>
                  </a:lnTo>
                  <a:lnTo>
                    <a:pt x="6196644" y="127125"/>
                  </a:lnTo>
                  <a:lnTo>
                    <a:pt x="5642412" y="107391"/>
                  </a:lnTo>
                  <a:lnTo>
                    <a:pt x="4030072" y="42709"/>
                  </a:lnTo>
                  <a:lnTo>
                    <a:pt x="3576610" y="26851"/>
                  </a:lnTo>
                  <a:lnTo>
                    <a:pt x="3223925" y="16425"/>
                  </a:lnTo>
                  <a:lnTo>
                    <a:pt x="2921631" y="9201"/>
                  </a:lnTo>
                  <a:lnTo>
                    <a:pt x="2669724" y="4609"/>
                  </a:lnTo>
                  <a:lnTo>
                    <a:pt x="2417824" y="1494"/>
                  </a:lnTo>
                  <a:lnTo>
                    <a:pt x="2216308" y="177"/>
                  </a:lnTo>
                  <a:lnTo>
                    <a:pt x="2014796" y="0"/>
                  </a:lnTo>
                  <a:close/>
                </a:path>
              </a:pathLst>
            </a:custGeom>
            <a:solidFill>
              <a:srgbClr val="00295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39" name="Google Shape;719;p8">
              <a:extLst>
                <a:ext uri="{FF2B5EF4-FFF2-40B4-BE49-F238E27FC236}">
                  <a16:creationId xmlns:a16="http://schemas.microsoft.com/office/drawing/2014/main" id="{4621C029-03A0-44C5-8C78-EFC3A8D7E174}"/>
                </a:ext>
              </a:extLst>
            </p:cNvPr>
            <p:cNvSpPr/>
            <p:nvPr/>
          </p:nvSpPr>
          <p:spPr>
            <a:xfrm>
              <a:off x="152407" y="1630015"/>
              <a:ext cx="9753600" cy="179070"/>
            </a:xfrm>
            <a:custGeom>
              <a:avLst/>
              <a:gdLst/>
              <a:ahLst/>
              <a:cxnLst/>
              <a:rect l="l" t="t" r="r" b="b"/>
              <a:pathLst>
                <a:path w="9753600" h="179069" extrusionOk="0">
                  <a:moveTo>
                    <a:pt x="9753599" y="0"/>
                  </a:moveTo>
                  <a:lnTo>
                    <a:pt x="0" y="8"/>
                  </a:lnTo>
                  <a:lnTo>
                    <a:pt x="15" y="103623"/>
                  </a:lnTo>
                  <a:lnTo>
                    <a:pt x="101057" y="95384"/>
                  </a:lnTo>
                  <a:lnTo>
                    <a:pt x="252623" y="83984"/>
                  </a:lnTo>
                  <a:lnTo>
                    <a:pt x="404193" y="73702"/>
                  </a:lnTo>
                  <a:lnTo>
                    <a:pt x="555767" y="64502"/>
                  </a:lnTo>
                  <a:lnTo>
                    <a:pt x="707346" y="56346"/>
                  </a:lnTo>
                  <a:lnTo>
                    <a:pt x="858928" y="49199"/>
                  </a:lnTo>
                  <a:lnTo>
                    <a:pt x="1010514" y="43024"/>
                  </a:lnTo>
                  <a:lnTo>
                    <a:pt x="1162104" y="37785"/>
                  </a:lnTo>
                  <a:lnTo>
                    <a:pt x="1313698" y="33443"/>
                  </a:lnTo>
                  <a:lnTo>
                    <a:pt x="1465294" y="29965"/>
                  </a:lnTo>
                  <a:lnTo>
                    <a:pt x="1616894" y="27312"/>
                  </a:lnTo>
                  <a:lnTo>
                    <a:pt x="1819032" y="24995"/>
                  </a:lnTo>
                  <a:lnTo>
                    <a:pt x="2021175" y="23996"/>
                  </a:lnTo>
                  <a:lnTo>
                    <a:pt x="2223323" y="24226"/>
                  </a:lnTo>
                  <a:lnTo>
                    <a:pt x="2425476" y="25599"/>
                  </a:lnTo>
                  <a:lnTo>
                    <a:pt x="2678172" y="28791"/>
                  </a:lnTo>
                  <a:lnTo>
                    <a:pt x="2930874" y="33465"/>
                  </a:lnTo>
                  <a:lnTo>
                    <a:pt x="3234123" y="40792"/>
                  </a:lnTo>
                  <a:lnTo>
                    <a:pt x="3587922" y="51339"/>
                  </a:lnTo>
                  <a:lnTo>
                    <a:pt x="4093359" y="69259"/>
                  </a:lnTo>
                  <a:lnTo>
                    <a:pt x="5761333" y="136205"/>
                  </a:lnTo>
                  <a:lnTo>
                    <a:pt x="6216226" y="152112"/>
                  </a:lnTo>
                  <a:lnTo>
                    <a:pt x="6570023" y="162549"/>
                  </a:lnTo>
                  <a:lnTo>
                    <a:pt x="6873272" y="169761"/>
                  </a:lnTo>
                  <a:lnTo>
                    <a:pt x="7125973" y="174325"/>
                  </a:lnTo>
                  <a:lnTo>
                    <a:pt x="7328130" y="176907"/>
                  </a:lnTo>
                  <a:lnTo>
                    <a:pt x="7530283" y="178447"/>
                  </a:lnTo>
                  <a:lnTo>
                    <a:pt x="7732432" y="178856"/>
                  </a:lnTo>
                  <a:lnTo>
                    <a:pt x="7934575" y="178049"/>
                  </a:lnTo>
                  <a:lnTo>
                    <a:pt x="8136714" y="175938"/>
                  </a:lnTo>
                  <a:lnTo>
                    <a:pt x="8288314" y="173448"/>
                  </a:lnTo>
                  <a:lnTo>
                    <a:pt x="8439912" y="170139"/>
                  </a:lnTo>
                  <a:lnTo>
                    <a:pt x="8591506" y="165975"/>
                  </a:lnTo>
                  <a:lnTo>
                    <a:pt x="8743096" y="160921"/>
                  </a:lnTo>
                  <a:lnTo>
                    <a:pt x="8894683" y="154938"/>
                  </a:lnTo>
                  <a:lnTo>
                    <a:pt x="9046266" y="147991"/>
                  </a:lnTo>
                  <a:lnTo>
                    <a:pt x="9197845" y="140042"/>
                  </a:lnTo>
                  <a:lnTo>
                    <a:pt x="9349420" y="131056"/>
                  </a:lnTo>
                  <a:lnTo>
                    <a:pt x="9500991" y="120997"/>
                  </a:lnTo>
                  <a:lnTo>
                    <a:pt x="9652557" y="109826"/>
                  </a:lnTo>
                  <a:lnTo>
                    <a:pt x="9753599" y="101744"/>
                  </a:lnTo>
                  <a:lnTo>
                    <a:pt x="9753599" y="0"/>
                  </a:lnTo>
                  <a:close/>
                </a:path>
              </a:pathLst>
            </a:custGeom>
            <a:solidFill>
              <a:srgbClr val="E82C2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79" name="Google Shape;677;p8">
            <a:extLst>
              <a:ext uri="{FF2B5EF4-FFF2-40B4-BE49-F238E27FC236}">
                <a16:creationId xmlns:a16="http://schemas.microsoft.com/office/drawing/2014/main" id="{E330C16B-52F6-4DF1-B0BC-0FA8DA371E67}"/>
              </a:ext>
            </a:extLst>
          </p:cNvPr>
          <p:cNvGrpSpPr/>
          <p:nvPr/>
        </p:nvGrpSpPr>
        <p:grpSpPr>
          <a:xfrm>
            <a:off x="1280160" y="727503"/>
            <a:ext cx="2477717" cy="2943998"/>
            <a:chOff x="416750" y="514957"/>
            <a:chExt cx="594995" cy="737235"/>
          </a:xfrm>
        </p:grpSpPr>
        <p:grpSp>
          <p:nvGrpSpPr>
            <p:cNvPr id="80" name="Google Shape;678;p8">
              <a:extLst>
                <a:ext uri="{FF2B5EF4-FFF2-40B4-BE49-F238E27FC236}">
                  <a16:creationId xmlns:a16="http://schemas.microsoft.com/office/drawing/2014/main" id="{12351A6D-6ADC-4FE2-8934-EBAA6F5BB648}"/>
                </a:ext>
              </a:extLst>
            </p:cNvPr>
            <p:cNvGrpSpPr/>
            <p:nvPr/>
          </p:nvGrpSpPr>
          <p:grpSpPr>
            <a:xfrm>
              <a:off x="424154" y="785064"/>
              <a:ext cx="581808" cy="458054"/>
              <a:chOff x="424154" y="785064"/>
              <a:chExt cx="581808" cy="458054"/>
            </a:xfrm>
          </p:grpSpPr>
          <p:sp>
            <p:nvSpPr>
              <p:cNvPr id="114" name="Google Shape;679;p8">
                <a:extLst>
                  <a:ext uri="{FF2B5EF4-FFF2-40B4-BE49-F238E27FC236}">
                    <a16:creationId xmlns:a16="http://schemas.microsoft.com/office/drawing/2014/main" id="{27A870BB-7287-487F-9BBD-3B1709713457}"/>
                  </a:ext>
                </a:extLst>
              </p:cNvPr>
              <p:cNvSpPr/>
              <p:nvPr/>
            </p:nvSpPr>
            <p:spPr>
              <a:xfrm>
                <a:off x="426984" y="785064"/>
                <a:ext cx="578978" cy="4580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5" name="Google Shape;680;p8">
                <a:extLst>
                  <a:ext uri="{FF2B5EF4-FFF2-40B4-BE49-F238E27FC236}">
                    <a16:creationId xmlns:a16="http://schemas.microsoft.com/office/drawing/2014/main" id="{6333F075-4B68-4B1C-86AB-CD9C6C38E3BC}"/>
                  </a:ext>
                </a:extLst>
              </p:cNvPr>
              <p:cNvSpPr/>
              <p:nvPr/>
            </p:nvSpPr>
            <p:spPr>
              <a:xfrm>
                <a:off x="424154" y="822235"/>
                <a:ext cx="580390" cy="377825"/>
              </a:xfrm>
              <a:custGeom>
                <a:avLst/>
                <a:gdLst/>
                <a:ahLst/>
                <a:cxnLst/>
                <a:rect l="l" t="t" r="r" b="b"/>
                <a:pathLst>
                  <a:path w="580390" h="377825" extrusionOk="0">
                    <a:moveTo>
                      <a:pt x="270383" y="0"/>
                    </a:moveTo>
                    <a:lnTo>
                      <a:pt x="736" y="0"/>
                    </a:lnTo>
                    <a:lnTo>
                      <a:pt x="736" y="6362"/>
                    </a:lnTo>
                    <a:lnTo>
                      <a:pt x="270383" y="6362"/>
                    </a:lnTo>
                    <a:lnTo>
                      <a:pt x="270383" y="0"/>
                    </a:lnTo>
                    <a:close/>
                  </a:path>
                  <a:path w="580390" h="377825" extrusionOk="0">
                    <a:moveTo>
                      <a:pt x="415963" y="371297"/>
                    </a:moveTo>
                    <a:lnTo>
                      <a:pt x="171475" y="371297"/>
                    </a:lnTo>
                    <a:lnTo>
                      <a:pt x="171475" y="377672"/>
                    </a:lnTo>
                    <a:lnTo>
                      <a:pt x="415963" y="377672"/>
                    </a:lnTo>
                    <a:lnTo>
                      <a:pt x="415963" y="371297"/>
                    </a:lnTo>
                    <a:close/>
                  </a:path>
                  <a:path w="580390" h="377825" extrusionOk="0">
                    <a:moveTo>
                      <a:pt x="466559" y="334187"/>
                    </a:moveTo>
                    <a:lnTo>
                      <a:pt x="120865" y="334187"/>
                    </a:lnTo>
                    <a:lnTo>
                      <a:pt x="120865" y="340563"/>
                    </a:lnTo>
                    <a:lnTo>
                      <a:pt x="466559" y="340563"/>
                    </a:lnTo>
                    <a:lnTo>
                      <a:pt x="466559" y="334187"/>
                    </a:lnTo>
                    <a:close/>
                  </a:path>
                  <a:path w="580390" h="377825" extrusionOk="0">
                    <a:moveTo>
                      <a:pt x="498144" y="297053"/>
                    </a:moveTo>
                    <a:lnTo>
                      <a:pt x="82918" y="297053"/>
                    </a:lnTo>
                    <a:lnTo>
                      <a:pt x="82918" y="303441"/>
                    </a:lnTo>
                    <a:lnTo>
                      <a:pt x="498144" y="303441"/>
                    </a:lnTo>
                    <a:lnTo>
                      <a:pt x="498144" y="297053"/>
                    </a:lnTo>
                    <a:close/>
                  </a:path>
                  <a:path w="580390" h="377825" extrusionOk="0">
                    <a:moveTo>
                      <a:pt x="527799" y="266280"/>
                    </a:moveTo>
                    <a:lnTo>
                      <a:pt x="527723" y="259930"/>
                    </a:lnTo>
                    <a:lnTo>
                      <a:pt x="57569" y="265747"/>
                    </a:lnTo>
                    <a:lnTo>
                      <a:pt x="57632" y="272122"/>
                    </a:lnTo>
                    <a:lnTo>
                      <a:pt x="527799" y="266280"/>
                    </a:lnTo>
                    <a:close/>
                  </a:path>
                  <a:path w="580390" h="377825" extrusionOk="0">
                    <a:moveTo>
                      <a:pt x="546595" y="222770"/>
                    </a:moveTo>
                    <a:lnTo>
                      <a:pt x="40386" y="222770"/>
                    </a:lnTo>
                    <a:lnTo>
                      <a:pt x="40386" y="229146"/>
                    </a:lnTo>
                    <a:lnTo>
                      <a:pt x="546595" y="229146"/>
                    </a:lnTo>
                    <a:lnTo>
                      <a:pt x="546595" y="222770"/>
                    </a:lnTo>
                    <a:close/>
                  </a:path>
                  <a:path w="580390" h="377825" extrusionOk="0">
                    <a:moveTo>
                      <a:pt x="563499" y="185623"/>
                    </a:moveTo>
                    <a:lnTo>
                      <a:pt x="21564" y="185623"/>
                    </a:lnTo>
                    <a:lnTo>
                      <a:pt x="21564" y="192024"/>
                    </a:lnTo>
                    <a:lnTo>
                      <a:pt x="563499" y="192024"/>
                    </a:lnTo>
                    <a:lnTo>
                      <a:pt x="563499" y="185623"/>
                    </a:lnTo>
                    <a:close/>
                  </a:path>
                  <a:path w="580390" h="377825" extrusionOk="0">
                    <a:moveTo>
                      <a:pt x="571906" y="148539"/>
                    </a:moveTo>
                    <a:lnTo>
                      <a:pt x="9436" y="148539"/>
                    </a:lnTo>
                    <a:lnTo>
                      <a:pt x="9436" y="154901"/>
                    </a:lnTo>
                    <a:lnTo>
                      <a:pt x="571906" y="154901"/>
                    </a:lnTo>
                    <a:lnTo>
                      <a:pt x="571906" y="148539"/>
                    </a:lnTo>
                    <a:close/>
                  </a:path>
                  <a:path w="580390" h="377825" extrusionOk="0">
                    <a:moveTo>
                      <a:pt x="577418" y="0"/>
                    </a:moveTo>
                    <a:lnTo>
                      <a:pt x="307797" y="0"/>
                    </a:lnTo>
                    <a:lnTo>
                      <a:pt x="307797" y="6362"/>
                    </a:lnTo>
                    <a:lnTo>
                      <a:pt x="577418" y="6362"/>
                    </a:lnTo>
                    <a:lnTo>
                      <a:pt x="577418" y="0"/>
                    </a:lnTo>
                    <a:close/>
                  </a:path>
                  <a:path w="580390" h="377825" extrusionOk="0">
                    <a:moveTo>
                      <a:pt x="580364" y="111379"/>
                    </a:moveTo>
                    <a:lnTo>
                      <a:pt x="0" y="111379"/>
                    </a:lnTo>
                    <a:lnTo>
                      <a:pt x="0" y="117767"/>
                    </a:lnTo>
                    <a:lnTo>
                      <a:pt x="580364" y="117767"/>
                    </a:lnTo>
                    <a:lnTo>
                      <a:pt x="580364" y="111379"/>
                    </a:lnTo>
                    <a:close/>
                  </a:path>
                  <a:path w="580390" h="377825" extrusionOk="0">
                    <a:moveTo>
                      <a:pt x="580364" y="74231"/>
                    </a:moveTo>
                    <a:lnTo>
                      <a:pt x="2844" y="74841"/>
                    </a:lnTo>
                    <a:lnTo>
                      <a:pt x="2844" y="81216"/>
                    </a:lnTo>
                    <a:lnTo>
                      <a:pt x="580364" y="80594"/>
                    </a:lnTo>
                    <a:lnTo>
                      <a:pt x="580364" y="74231"/>
                    </a:lnTo>
                    <a:close/>
                  </a:path>
                  <a:path w="580390" h="377825" extrusionOk="0">
                    <a:moveTo>
                      <a:pt x="580364" y="37109"/>
                    </a:moveTo>
                    <a:lnTo>
                      <a:pt x="736" y="37109"/>
                    </a:lnTo>
                    <a:lnTo>
                      <a:pt x="736" y="43472"/>
                    </a:lnTo>
                    <a:lnTo>
                      <a:pt x="580364" y="43472"/>
                    </a:lnTo>
                    <a:lnTo>
                      <a:pt x="580364" y="3710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6" name="Google Shape;681;p8">
                <a:extLst>
                  <a:ext uri="{FF2B5EF4-FFF2-40B4-BE49-F238E27FC236}">
                    <a16:creationId xmlns:a16="http://schemas.microsoft.com/office/drawing/2014/main" id="{20159E18-C2AA-478C-B1EC-6E40CEEC9812}"/>
                  </a:ext>
                </a:extLst>
              </p:cNvPr>
              <p:cNvSpPr/>
              <p:nvPr/>
            </p:nvSpPr>
            <p:spPr>
              <a:xfrm>
                <a:off x="497581" y="808605"/>
                <a:ext cx="434340" cy="306070"/>
              </a:xfrm>
              <a:custGeom>
                <a:avLst/>
                <a:gdLst/>
                <a:ahLst/>
                <a:cxnLst/>
                <a:rect l="l" t="t" r="r" b="b"/>
                <a:pathLst>
                  <a:path w="434340" h="306069" extrusionOk="0">
                    <a:moveTo>
                      <a:pt x="413595" y="288343"/>
                    </a:moveTo>
                    <a:lnTo>
                      <a:pt x="171793" y="288343"/>
                    </a:lnTo>
                    <a:lnTo>
                      <a:pt x="178897" y="296289"/>
                    </a:lnTo>
                    <a:lnTo>
                      <a:pt x="189607" y="301780"/>
                    </a:lnTo>
                    <a:lnTo>
                      <a:pt x="203227" y="304974"/>
                    </a:lnTo>
                    <a:lnTo>
                      <a:pt x="219041" y="306008"/>
                    </a:lnTo>
                    <a:lnTo>
                      <a:pt x="234871" y="304974"/>
                    </a:lnTo>
                    <a:lnTo>
                      <a:pt x="248512" y="301777"/>
                    </a:lnTo>
                    <a:lnTo>
                      <a:pt x="259233" y="296280"/>
                    </a:lnTo>
                    <a:lnTo>
                      <a:pt x="266297" y="288364"/>
                    </a:lnTo>
                    <a:lnTo>
                      <a:pt x="413592" y="288364"/>
                    </a:lnTo>
                    <a:close/>
                  </a:path>
                  <a:path w="434340" h="306069" extrusionOk="0">
                    <a:moveTo>
                      <a:pt x="433801" y="76397"/>
                    </a:moveTo>
                    <a:lnTo>
                      <a:pt x="0" y="76397"/>
                    </a:lnTo>
                    <a:lnTo>
                      <a:pt x="20627" y="293297"/>
                    </a:lnTo>
                    <a:lnTo>
                      <a:pt x="23848" y="293297"/>
                    </a:lnTo>
                    <a:lnTo>
                      <a:pt x="106401" y="293318"/>
                    </a:lnTo>
                    <a:lnTo>
                      <a:pt x="126344" y="292988"/>
                    </a:lnTo>
                    <a:lnTo>
                      <a:pt x="143784" y="292022"/>
                    </a:lnTo>
                    <a:lnTo>
                      <a:pt x="158880" y="290461"/>
                    </a:lnTo>
                    <a:lnTo>
                      <a:pt x="171793" y="288343"/>
                    </a:lnTo>
                    <a:lnTo>
                      <a:pt x="413595" y="288343"/>
                    </a:lnTo>
                    <a:lnTo>
                      <a:pt x="433801" y="76397"/>
                    </a:lnTo>
                    <a:close/>
                  </a:path>
                  <a:path w="434340" h="306069" extrusionOk="0">
                    <a:moveTo>
                      <a:pt x="413592" y="288364"/>
                    </a:moveTo>
                    <a:lnTo>
                      <a:pt x="266297" y="288364"/>
                    </a:lnTo>
                    <a:lnTo>
                      <a:pt x="279893" y="290492"/>
                    </a:lnTo>
                    <a:lnTo>
                      <a:pt x="295488" y="292045"/>
                    </a:lnTo>
                    <a:lnTo>
                      <a:pt x="313208" y="292996"/>
                    </a:lnTo>
                    <a:lnTo>
                      <a:pt x="333177" y="293318"/>
                    </a:lnTo>
                    <a:lnTo>
                      <a:pt x="406464" y="293318"/>
                    </a:lnTo>
                    <a:lnTo>
                      <a:pt x="406581" y="293094"/>
                    </a:lnTo>
                    <a:lnTo>
                      <a:pt x="413142" y="293094"/>
                    </a:lnTo>
                    <a:lnTo>
                      <a:pt x="413592" y="288364"/>
                    </a:lnTo>
                    <a:close/>
                  </a:path>
                  <a:path w="434340" h="306069" extrusionOk="0">
                    <a:moveTo>
                      <a:pt x="39019" y="32134"/>
                    </a:moveTo>
                    <a:lnTo>
                      <a:pt x="36555" y="43195"/>
                    </a:lnTo>
                    <a:lnTo>
                      <a:pt x="30636" y="55008"/>
                    </a:lnTo>
                    <a:lnTo>
                      <a:pt x="22511" y="66450"/>
                    </a:lnTo>
                    <a:lnTo>
                      <a:pt x="13426" y="76397"/>
                    </a:lnTo>
                    <a:lnTo>
                      <a:pt x="420736" y="76397"/>
                    </a:lnTo>
                    <a:lnTo>
                      <a:pt x="411673" y="66450"/>
                    </a:lnTo>
                    <a:lnTo>
                      <a:pt x="403546" y="55008"/>
                    </a:lnTo>
                    <a:lnTo>
                      <a:pt x="398086" y="44151"/>
                    </a:lnTo>
                    <a:lnTo>
                      <a:pt x="377192" y="44151"/>
                    </a:lnTo>
                    <a:lnTo>
                      <a:pt x="356636" y="44008"/>
                    </a:lnTo>
                    <a:lnTo>
                      <a:pt x="353941" y="42942"/>
                    </a:lnTo>
                    <a:lnTo>
                      <a:pt x="44540" y="42942"/>
                    </a:lnTo>
                    <a:lnTo>
                      <a:pt x="44572" y="42544"/>
                    </a:lnTo>
                    <a:lnTo>
                      <a:pt x="352937" y="42544"/>
                    </a:lnTo>
                    <a:lnTo>
                      <a:pt x="352460" y="42355"/>
                    </a:lnTo>
                    <a:lnTo>
                      <a:pt x="78554" y="42355"/>
                    </a:lnTo>
                    <a:lnTo>
                      <a:pt x="58118" y="42291"/>
                    </a:lnTo>
                    <a:lnTo>
                      <a:pt x="39019" y="32134"/>
                    </a:lnTo>
                    <a:close/>
                  </a:path>
                  <a:path w="434340" h="306069" extrusionOk="0">
                    <a:moveTo>
                      <a:pt x="395102" y="32134"/>
                    </a:moveTo>
                    <a:lnTo>
                      <a:pt x="377192" y="44151"/>
                    </a:lnTo>
                    <a:lnTo>
                      <a:pt x="398086" y="44151"/>
                    </a:lnTo>
                    <a:lnTo>
                      <a:pt x="397606" y="43195"/>
                    </a:lnTo>
                    <a:lnTo>
                      <a:pt x="395102" y="32134"/>
                    </a:lnTo>
                    <a:close/>
                  </a:path>
                  <a:path w="434340" h="306069" extrusionOk="0">
                    <a:moveTo>
                      <a:pt x="352937" y="42544"/>
                    </a:moveTo>
                    <a:lnTo>
                      <a:pt x="44572" y="42544"/>
                    </a:lnTo>
                    <a:lnTo>
                      <a:pt x="44732" y="42695"/>
                    </a:lnTo>
                    <a:lnTo>
                      <a:pt x="44540" y="42942"/>
                    </a:lnTo>
                    <a:lnTo>
                      <a:pt x="353941" y="42942"/>
                    </a:lnTo>
                    <a:lnTo>
                      <a:pt x="352937" y="42544"/>
                    </a:lnTo>
                    <a:close/>
                  </a:path>
                  <a:path w="434340" h="306069" extrusionOk="0">
                    <a:moveTo>
                      <a:pt x="175138" y="449"/>
                    </a:moveTo>
                    <a:lnTo>
                      <a:pt x="146790" y="6264"/>
                    </a:lnTo>
                    <a:lnTo>
                      <a:pt x="116790" y="23608"/>
                    </a:lnTo>
                    <a:lnTo>
                      <a:pt x="98665" y="35178"/>
                    </a:lnTo>
                    <a:lnTo>
                      <a:pt x="78554" y="42355"/>
                    </a:lnTo>
                    <a:lnTo>
                      <a:pt x="352460" y="42355"/>
                    </a:lnTo>
                    <a:lnTo>
                      <a:pt x="335892" y="35798"/>
                    </a:lnTo>
                    <a:lnTo>
                      <a:pt x="317984" y="23983"/>
                    </a:lnTo>
                    <a:lnTo>
                      <a:pt x="214878" y="23983"/>
                    </a:lnTo>
                    <a:lnTo>
                      <a:pt x="198834" y="6308"/>
                    </a:lnTo>
                    <a:lnTo>
                      <a:pt x="175138" y="449"/>
                    </a:lnTo>
                    <a:close/>
                  </a:path>
                  <a:path w="434340" h="306069" extrusionOk="0">
                    <a:moveTo>
                      <a:pt x="256635" y="0"/>
                    </a:moveTo>
                    <a:lnTo>
                      <a:pt x="231503" y="5889"/>
                    </a:lnTo>
                    <a:lnTo>
                      <a:pt x="214878" y="23983"/>
                    </a:lnTo>
                    <a:lnTo>
                      <a:pt x="317984" y="23983"/>
                    </a:lnTo>
                    <a:lnTo>
                      <a:pt x="317417" y="23608"/>
                    </a:lnTo>
                    <a:lnTo>
                      <a:pt x="286523" y="6008"/>
                    </a:lnTo>
                    <a:lnTo>
                      <a:pt x="256635" y="0"/>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1" name="Google Shape;682;p8">
              <a:extLst>
                <a:ext uri="{FF2B5EF4-FFF2-40B4-BE49-F238E27FC236}">
                  <a16:creationId xmlns:a16="http://schemas.microsoft.com/office/drawing/2014/main" id="{9012EDF0-2362-4427-ACC8-BF78135CE5B6}"/>
                </a:ext>
              </a:extLst>
            </p:cNvPr>
            <p:cNvGrpSpPr/>
            <p:nvPr/>
          </p:nvGrpSpPr>
          <p:grpSpPr>
            <a:xfrm>
              <a:off x="737237" y="635887"/>
              <a:ext cx="40005" cy="13970"/>
              <a:chOff x="737237" y="635887"/>
              <a:chExt cx="40005" cy="13970"/>
            </a:xfrm>
          </p:grpSpPr>
          <p:sp>
            <p:nvSpPr>
              <p:cNvPr id="112" name="Google Shape;683;p8">
                <a:extLst>
                  <a:ext uri="{FF2B5EF4-FFF2-40B4-BE49-F238E27FC236}">
                    <a16:creationId xmlns:a16="http://schemas.microsoft.com/office/drawing/2014/main" id="{4099BA8B-B9C4-4658-BDD7-B7A0C048D2B4}"/>
                  </a:ext>
                </a:extLst>
              </p:cNvPr>
              <p:cNvSpPr/>
              <p:nvPr/>
            </p:nvSpPr>
            <p:spPr>
              <a:xfrm>
                <a:off x="737237" y="635887"/>
                <a:ext cx="40005" cy="13970"/>
              </a:xfrm>
              <a:custGeom>
                <a:avLst/>
                <a:gdLst/>
                <a:ahLst/>
                <a:cxnLst/>
                <a:rect l="l" t="t" r="r" b="b"/>
                <a:pathLst>
                  <a:path w="40004" h="13970" extrusionOk="0">
                    <a:moveTo>
                      <a:pt x="39833" y="0"/>
                    </a:moveTo>
                    <a:lnTo>
                      <a:pt x="28540" y="1712"/>
                    </a:lnTo>
                    <a:lnTo>
                      <a:pt x="16879" y="1839"/>
                    </a:lnTo>
                    <a:lnTo>
                      <a:pt x="6737" y="1121"/>
                    </a:lnTo>
                    <a:lnTo>
                      <a:pt x="0" y="299"/>
                    </a:lnTo>
                    <a:lnTo>
                      <a:pt x="4912" y="4611"/>
                    </a:lnTo>
                    <a:lnTo>
                      <a:pt x="10806" y="8804"/>
                    </a:lnTo>
                    <a:lnTo>
                      <a:pt x="18873" y="13491"/>
                    </a:lnTo>
                    <a:lnTo>
                      <a:pt x="21270" y="12956"/>
                    </a:lnTo>
                    <a:lnTo>
                      <a:pt x="29508" y="10601"/>
                    </a:lnTo>
                    <a:lnTo>
                      <a:pt x="39833"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3" name="Google Shape;684;p8">
                <a:extLst>
                  <a:ext uri="{FF2B5EF4-FFF2-40B4-BE49-F238E27FC236}">
                    <a16:creationId xmlns:a16="http://schemas.microsoft.com/office/drawing/2014/main" id="{91A6A7B5-3334-4491-8929-5D7B437F808A}"/>
                  </a:ext>
                </a:extLst>
              </p:cNvPr>
              <p:cNvSpPr/>
              <p:nvPr/>
            </p:nvSpPr>
            <p:spPr>
              <a:xfrm>
                <a:off x="737237" y="635887"/>
                <a:ext cx="40005" cy="13970"/>
              </a:xfrm>
              <a:custGeom>
                <a:avLst/>
                <a:gdLst/>
                <a:ahLst/>
                <a:cxnLst/>
                <a:rect l="l" t="t" r="r" b="b"/>
                <a:pathLst>
                  <a:path w="40004" h="13970" extrusionOk="0">
                    <a:moveTo>
                      <a:pt x="39833" y="0"/>
                    </a:moveTo>
                    <a:lnTo>
                      <a:pt x="29508" y="10602"/>
                    </a:lnTo>
                    <a:lnTo>
                      <a:pt x="21270" y="12955"/>
                    </a:lnTo>
                    <a:lnTo>
                      <a:pt x="18873" y="13490"/>
                    </a:lnTo>
                    <a:lnTo>
                      <a:pt x="10806" y="8805"/>
                    </a:lnTo>
                    <a:lnTo>
                      <a:pt x="4912" y="4611"/>
                    </a:lnTo>
                    <a:lnTo>
                      <a:pt x="2931" y="2824"/>
                    </a:lnTo>
                    <a:lnTo>
                      <a:pt x="1894" y="1957"/>
                    </a:lnTo>
                    <a:lnTo>
                      <a:pt x="953" y="1134"/>
                    </a:lnTo>
                    <a:lnTo>
                      <a:pt x="0" y="298"/>
                    </a:lnTo>
                    <a:lnTo>
                      <a:pt x="6737" y="1120"/>
                    </a:lnTo>
                    <a:lnTo>
                      <a:pt x="16879" y="1838"/>
                    </a:lnTo>
                    <a:lnTo>
                      <a:pt x="28540" y="1711"/>
                    </a:lnTo>
                    <a:lnTo>
                      <a:pt x="39833"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2" name="Google Shape;685;p8">
              <a:extLst>
                <a:ext uri="{FF2B5EF4-FFF2-40B4-BE49-F238E27FC236}">
                  <a16:creationId xmlns:a16="http://schemas.microsoft.com/office/drawing/2014/main" id="{43EFF1B6-1175-4185-803D-A700122AAAB3}"/>
                </a:ext>
              </a:extLst>
            </p:cNvPr>
            <p:cNvGrpSpPr/>
            <p:nvPr/>
          </p:nvGrpSpPr>
          <p:grpSpPr>
            <a:xfrm>
              <a:off x="626757" y="564311"/>
              <a:ext cx="184150" cy="190500"/>
              <a:chOff x="626757" y="564311"/>
              <a:chExt cx="184150" cy="190500"/>
            </a:xfrm>
          </p:grpSpPr>
          <p:sp>
            <p:nvSpPr>
              <p:cNvPr id="107" name="Google Shape;686;p8">
                <a:extLst>
                  <a:ext uri="{FF2B5EF4-FFF2-40B4-BE49-F238E27FC236}">
                    <a16:creationId xmlns:a16="http://schemas.microsoft.com/office/drawing/2014/main" id="{6E8E1213-8DCC-45D7-8C9A-30F3DE25069C}"/>
                  </a:ext>
                </a:extLst>
              </p:cNvPr>
              <p:cNvSpPr/>
              <p:nvPr/>
            </p:nvSpPr>
            <p:spPr>
              <a:xfrm>
                <a:off x="666550" y="682802"/>
                <a:ext cx="17780" cy="24765"/>
              </a:xfrm>
              <a:custGeom>
                <a:avLst/>
                <a:gdLst/>
                <a:ahLst/>
                <a:cxnLst/>
                <a:rect l="l" t="t" r="r" b="b"/>
                <a:pathLst>
                  <a:path w="17779" h="24765" extrusionOk="0">
                    <a:moveTo>
                      <a:pt x="8162" y="0"/>
                    </a:moveTo>
                    <a:lnTo>
                      <a:pt x="7376" y="7315"/>
                    </a:lnTo>
                    <a:lnTo>
                      <a:pt x="5273" y="13933"/>
                    </a:lnTo>
                    <a:lnTo>
                      <a:pt x="2573" y="19659"/>
                    </a:lnTo>
                    <a:lnTo>
                      <a:pt x="0" y="24297"/>
                    </a:lnTo>
                    <a:lnTo>
                      <a:pt x="8998" y="24189"/>
                    </a:lnTo>
                    <a:lnTo>
                      <a:pt x="13865" y="22928"/>
                    </a:lnTo>
                    <a:lnTo>
                      <a:pt x="16700" y="21535"/>
                    </a:lnTo>
                    <a:lnTo>
                      <a:pt x="17235" y="16412"/>
                    </a:lnTo>
                    <a:lnTo>
                      <a:pt x="17278" y="10708"/>
                    </a:lnTo>
                    <a:lnTo>
                      <a:pt x="16549" y="4493"/>
                    </a:lnTo>
                    <a:lnTo>
                      <a:pt x="14197" y="3700"/>
                    </a:lnTo>
                    <a:lnTo>
                      <a:pt x="11254" y="2258"/>
                    </a:lnTo>
                    <a:lnTo>
                      <a:pt x="8162"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8" name="Google Shape;687;p8">
                <a:extLst>
                  <a:ext uri="{FF2B5EF4-FFF2-40B4-BE49-F238E27FC236}">
                    <a16:creationId xmlns:a16="http://schemas.microsoft.com/office/drawing/2014/main" id="{5BBBB199-A721-44D7-9CF6-94B690EBBCBE}"/>
                  </a:ext>
                </a:extLst>
              </p:cNvPr>
              <p:cNvSpPr/>
              <p:nvPr/>
            </p:nvSpPr>
            <p:spPr>
              <a:xfrm>
                <a:off x="666550" y="682802"/>
                <a:ext cx="17780" cy="24765"/>
              </a:xfrm>
              <a:custGeom>
                <a:avLst/>
                <a:gdLst/>
                <a:ahLst/>
                <a:cxnLst/>
                <a:rect l="l" t="t" r="r" b="b"/>
                <a:pathLst>
                  <a:path w="17779" h="24765" extrusionOk="0">
                    <a:moveTo>
                      <a:pt x="0" y="24297"/>
                    </a:moveTo>
                    <a:lnTo>
                      <a:pt x="2573" y="19660"/>
                    </a:lnTo>
                    <a:lnTo>
                      <a:pt x="5272" y="13933"/>
                    </a:lnTo>
                    <a:lnTo>
                      <a:pt x="7376" y="7315"/>
                    </a:lnTo>
                    <a:lnTo>
                      <a:pt x="8162" y="0"/>
                    </a:lnTo>
                    <a:lnTo>
                      <a:pt x="11254" y="2257"/>
                    </a:lnTo>
                    <a:lnTo>
                      <a:pt x="14197" y="3701"/>
                    </a:lnTo>
                    <a:lnTo>
                      <a:pt x="16549" y="4494"/>
                    </a:lnTo>
                    <a:lnTo>
                      <a:pt x="17278" y="10709"/>
                    </a:lnTo>
                    <a:lnTo>
                      <a:pt x="17235" y="16412"/>
                    </a:lnTo>
                    <a:lnTo>
                      <a:pt x="16700" y="21536"/>
                    </a:lnTo>
                    <a:lnTo>
                      <a:pt x="13865" y="22928"/>
                    </a:lnTo>
                    <a:lnTo>
                      <a:pt x="8998"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9" name="Google Shape;688;p8">
                <a:extLst>
                  <a:ext uri="{FF2B5EF4-FFF2-40B4-BE49-F238E27FC236}">
                    <a16:creationId xmlns:a16="http://schemas.microsoft.com/office/drawing/2014/main" id="{F70D15B4-81D2-4488-838E-169EA71B36A5}"/>
                  </a:ext>
                </a:extLst>
              </p:cNvPr>
              <p:cNvSpPr/>
              <p:nvPr/>
            </p:nvSpPr>
            <p:spPr>
              <a:xfrm>
                <a:off x="637041" y="572789"/>
                <a:ext cx="154940" cy="163195"/>
              </a:xfrm>
              <a:custGeom>
                <a:avLst/>
                <a:gdLst/>
                <a:ahLst/>
                <a:cxnLst/>
                <a:rect l="l" t="t" r="r" b="b"/>
                <a:pathLst>
                  <a:path w="154940" h="163195" extrusionOk="0">
                    <a:moveTo>
                      <a:pt x="81639" y="132866"/>
                    </a:moveTo>
                    <a:lnTo>
                      <a:pt x="68548" y="132866"/>
                    </a:lnTo>
                    <a:lnTo>
                      <a:pt x="72058" y="145268"/>
                    </a:lnTo>
                    <a:lnTo>
                      <a:pt x="76567" y="153376"/>
                    </a:lnTo>
                    <a:lnTo>
                      <a:pt x="82240" y="158675"/>
                    </a:lnTo>
                    <a:lnTo>
                      <a:pt x="89240" y="162653"/>
                    </a:lnTo>
                    <a:lnTo>
                      <a:pt x="86267" y="154477"/>
                    </a:lnTo>
                    <a:lnTo>
                      <a:pt x="82684" y="140428"/>
                    </a:lnTo>
                    <a:lnTo>
                      <a:pt x="81639" y="132866"/>
                    </a:lnTo>
                    <a:close/>
                  </a:path>
                  <a:path w="154940" h="163195" extrusionOk="0">
                    <a:moveTo>
                      <a:pt x="124272" y="111831"/>
                    </a:moveTo>
                    <a:lnTo>
                      <a:pt x="81816" y="111831"/>
                    </a:lnTo>
                    <a:lnTo>
                      <a:pt x="92165" y="117612"/>
                    </a:lnTo>
                    <a:lnTo>
                      <a:pt x="107076" y="130237"/>
                    </a:lnTo>
                    <a:lnTo>
                      <a:pt x="122492" y="146311"/>
                    </a:lnTo>
                    <a:lnTo>
                      <a:pt x="134359" y="162437"/>
                    </a:lnTo>
                    <a:lnTo>
                      <a:pt x="133905" y="146886"/>
                    </a:lnTo>
                    <a:lnTo>
                      <a:pt x="130315" y="136618"/>
                    </a:lnTo>
                    <a:lnTo>
                      <a:pt x="125419" y="129660"/>
                    </a:lnTo>
                    <a:lnTo>
                      <a:pt x="121048" y="124040"/>
                    </a:lnTo>
                    <a:lnTo>
                      <a:pt x="147851" y="124040"/>
                    </a:lnTo>
                    <a:lnTo>
                      <a:pt x="154622" y="119984"/>
                    </a:lnTo>
                    <a:lnTo>
                      <a:pt x="143165" y="118396"/>
                    </a:lnTo>
                    <a:lnTo>
                      <a:pt x="134493" y="116145"/>
                    </a:lnTo>
                    <a:lnTo>
                      <a:pt x="127749" y="113510"/>
                    </a:lnTo>
                    <a:lnTo>
                      <a:pt x="124272" y="111831"/>
                    </a:lnTo>
                    <a:close/>
                  </a:path>
                  <a:path w="154940" h="163195" extrusionOk="0">
                    <a:moveTo>
                      <a:pt x="24646" y="0"/>
                    </a:moveTo>
                    <a:lnTo>
                      <a:pt x="15600" y="3805"/>
                    </a:lnTo>
                    <a:lnTo>
                      <a:pt x="8859" y="9079"/>
                    </a:lnTo>
                    <a:lnTo>
                      <a:pt x="0" y="15401"/>
                    </a:lnTo>
                    <a:lnTo>
                      <a:pt x="24337" y="78694"/>
                    </a:lnTo>
                    <a:lnTo>
                      <a:pt x="34316" y="96903"/>
                    </a:lnTo>
                    <a:lnTo>
                      <a:pt x="45825" y="104731"/>
                    </a:lnTo>
                    <a:lnTo>
                      <a:pt x="55912" y="109071"/>
                    </a:lnTo>
                    <a:lnTo>
                      <a:pt x="54967" y="129660"/>
                    </a:lnTo>
                    <a:lnTo>
                      <a:pt x="54864" y="130237"/>
                    </a:lnTo>
                    <a:lnTo>
                      <a:pt x="51613" y="143932"/>
                    </a:lnTo>
                    <a:lnTo>
                      <a:pt x="47002" y="153832"/>
                    </a:lnTo>
                    <a:lnTo>
                      <a:pt x="42251" y="162021"/>
                    </a:lnTo>
                    <a:lnTo>
                      <a:pt x="54257" y="156037"/>
                    </a:lnTo>
                    <a:lnTo>
                      <a:pt x="61341" y="148643"/>
                    </a:lnTo>
                    <a:lnTo>
                      <a:pt x="65455" y="140648"/>
                    </a:lnTo>
                    <a:lnTo>
                      <a:pt x="68548" y="132866"/>
                    </a:lnTo>
                    <a:lnTo>
                      <a:pt x="81639" y="132866"/>
                    </a:lnTo>
                    <a:lnTo>
                      <a:pt x="80552" y="125001"/>
                    </a:lnTo>
                    <a:lnTo>
                      <a:pt x="80596" y="124040"/>
                    </a:lnTo>
                    <a:lnTo>
                      <a:pt x="81816" y="111831"/>
                    </a:lnTo>
                    <a:lnTo>
                      <a:pt x="124272" y="111831"/>
                    </a:lnTo>
                    <a:lnTo>
                      <a:pt x="122075" y="110771"/>
                    </a:lnTo>
                    <a:lnTo>
                      <a:pt x="74844" y="104456"/>
                    </a:lnTo>
                    <a:lnTo>
                      <a:pt x="36842" y="70478"/>
                    </a:lnTo>
                    <a:lnTo>
                      <a:pt x="34820" y="55554"/>
                    </a:lnTo>
                    <a:lnTo>
                      <a:pt x="44251" y="46899"/>
                    </a:lnTo>
                    <a:lnTo>
                      <a:pt x="70007" y="46899"/>
                    </a:lnTo>
                    <a:lnTo>
                      <a:pt x="63869" y="41840"/>
                    </a:lnTo>
                    <a:lnTo>
                      <a:pt x="51923" y="34328"/>
                    </a:lnTo>
                    <a:lnTo>
                      <a:pt x="46873" y="11286"/>
                    </a:lnTo>
                    <a:lnTo>
                      <a:pt x="36426" y="1168"/>
                    </a:lnTo>
                    <a:lnTo>
                      <a:pt x="24646" y="0"/>
                    </a:lnTo>
                    <a:close/>
                  </a:path>
                  <a:path w="154940" h="163195" extrusionOk="0">
                    <a:moveTo>
                      <a:pt x="147851" y="124040"/>
                    </a:moveTo>
                    <a:lnTo>
                      <a:pt x="121048" y="124040"/>
                    </a:lnTo>
                    <a:lnTo>
                      <a:pt x="126631" y="126275"/>
                    </a:lnTo>
                    <a:lnTo>
                      <a:pt x="135974" y="126846"/>
                    </a:lnTo>
                    <a:lnTo>
                      <a:pt x="146247" y="125001"/>
                    </a:lnTo>
                    <a:lnTo>
                      <a:pt x="147851" y="124040"/>
                    </a:lnTo>
                    <a:close/>
                  </a:path>
                  <a:path w="154940" h="163195" extrusionOk="0">
                    <a:moveTo>
                      <a:pt x="131849" y="91738"/>
                    </a:moveTo>
                    <a:lnTo>
                      <a:pt x="120706" y="91738"/>
                    </a:lnTo>
                    <a:lnTo>
                      <a:pt x="119305" y="95910"/>
                    </a:lnTo>
                    <a:lnTo>
                      <a:pt x="117058" y="98212"/>
                    </a:lnTo>
                    <a:lnTo>
                      <a:pt x="112393" y="102310"/>
                    </a:lnTo>
                    <a:lnTo>
                      <a:pt x="120265" y="102193"/>
                    </a:lnTo>
                    <a:lnTo>
                      <a:pt x="130142" y="101578"/>
                    </a:lnTo>
                    <a:lnTo>
                      <a:pt x="140895" y="100066"/>
                    </a:lnTo>
                    <a:lnTo>
                      <a:pt x="151391" y="97259"/>
                    </a:lnTo>
                    <a:lnTo>
                      <a:pt x="136743" y="93929"/>
                    </a:lnTo>
                    <a:lnTo>
                      <a:pt x="131849" y="91738"/>
                    </a:lnTo>
                    <a:close/>
                  </a:path>
                  <a:path w="154940" h="163195" extrusionOk="0">
                    <a:moveTo>
                      <a:pt x="73866" y="95526"/>
                    </a:moveTo>
                    <a:lnTo>
                      <a:pt x="88677" y="100019"/>
                    </a:lnTo>
                    <a:lnTo>
                      <a:pt x="101788" y="99602"/>
                    </a:lnTo>
                    <a:lnTo>
                      <a:pt x="112647" y="96200"/>
                    </a:lnTo>
                    <a:lnTo>
                      <a:pt x="113561" y="95694"/>
                    </a:lnTo>
                    <a:lnTo>
                      <a:pt x="80285" y="95694"/>
                    </a:lnTo>
                    <a:lnTo>
                      <a:pt x="73866" y="95526"/>
                    </a:lnTo>
                    <a:close/>
                  </a:path>
                  <a:path w="154940" h="163195" extrusionOk="0">
                    <a:moveTo>
                      <a:pt x="120565" y="86688"/>
                    </a:moveTo>
                    <a:lnTo>
                      <a:pt x="99789" y="86688"/>
                    </a:lnTo>
                    <a:lnTo>
                      <a:pt x="93275" y="92285"/>
                    </a:lnTo>
                    <a:lnTo>
                      <a:pt x="86764" y="94950"/>
                    </a:lnTo>
                    <a:lnTo>
                      <a:pt x="80285" y="95694"/>
                    </a:lnTo>
                    <a:lnTo>
                      <a:pt x="113561" y="95694"/>
                    </a:lnTo>
                    <a:lnTo>
                      <a:pt x="120706" y="91738"/>
                    </a:lnTo>
                    <a:lnTo>
                      <a:pt x="131849" y="91738"/>
                    </a:lnTo>
                    <a:lnTo>
                      <a:pt x="120565" y="86688"/>
                    </a:lnTo>
                    <a:close/>
                  </a:path>
                  <a:path w="154940" h="163195" extrusionOk="0">
                    <a:moveTo>
                      <a:pt x="52562" y="56641"/>
                    </a:moveTo>
                    <a:lnTo>
                      <a:pt x="43408" y="57473"/>
                    </a:lnTo>
                    <a:lnTo>
                      <a:pt x="39520" y="63556"/>
                    </a:lnTo>
                    <a:lnTo>
                      <a:pt x="45642" y="75443"/>
                    </a:lnTo>
                    <a:lnTo>
                      <a:pt x="60607" y="86986"/>
                    </a:lnTo>
                    <a:lnTo>
                      <a:pt x="76002" y="90527"/>
                    </a:lnTo>
                    <a:lnTo>
                      <a:pt x="89754" y="89336"/>
                    </a:lnTo>
                    <a:lnTo>
                      <a:pt x="99789" y="86688"/>
                    </a:lnTo>
                    <a:lnTo>
                      <a:pt x="120565" y="86688"/>
                    </a:lnTo>
                    <a:lnTo>
                      <a:pt x="118973" y="85975"/>
                    </a:lnTo>
                    <a:lnTo>
                      <a:pt x="114011" y="82998"/>
                    </a:lnTo>
                    <a:lnTo>
                      <a:pt x="80755" y="82998"/>
                    </a:lnTo>
                    <a:lnTo>
                      <a:pt x="78546" y="77261"/>
                    </a:lnTo>
                    <a:lnTo>
                      <a:pt x="74990" y="71842"/>
                    </a:lnTo>
                    <a:lnTo>
                      <a:pt x="69687" y="66379"/>
                    </a:lnTo>
                    <a:lnTo>
                      <a:pt x="62237" y="60509"/>
                    </a:lnTo>
                    <a:lnTo>
                      <a:pt x="52562" y="56641"/>
                    </a:lnTo>
                    <a:close/>
                  </a:path>
                  <a:path w="154940" h="163195" extrusionOk="0">
                    <a:moveTo>
                      <a:pt x="70007" y="46899"/>
                    </a:moveTo>
                    <a:lnTo>
                      <a:pt x="44251" y="46899"/>
                    </a:lnTo>
                    <a:lnTo>
                      <a:pt x="59822" y="48816"/>
                    </a:lnTo>
                    <a:lnTo>
                      <a:pt x="72092" y="58581"/>
                    </a:lnTo>
                    <a:lnTo>
                      <a:pt x="79568" y="71531"/>
                    </a:lnTo>
                    <a:lnTo>
                      <a:pt x="80755" y="82998"/>
                    </a:lnTo>
                    <a:lnTo>
                      <a:pt x="114011" y="82998"/>
                    </a:lnTo>
                    <a:lnTo>
                      <a:pt x="101424" y="75443"/>
                    </a:lnTo>
                    <a:lnTo>
                      <a:pt x="87550" y="64468"/>
                    </a:lnTo>
                    <a:lnTo>
                      <a:pt x="78360" y="55144"/>
                    </a:lnTo>
                    <a:lnTo>
                      <a:pt x="71574" y="48190"/>
                    </a:lnTo>
                    <a:lnTo>
                      <a:pt x="70007"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0" name="Google Shape;689;p8">
                <a:extLst>
                  <a:ext uri="{FF2B5EF4-FFF2-40B4-BE49-F238E27FC236}">
                    <a16:creationId xmlns:a16="http://schemas.microsoft.com/office/drawing/2014/main" id="{9C9717A5-E25B-4F3A-B582-80CE4A7B16BC}"/>
                  </a:ext>
                </a:extLst>
              </p:cNvPr>
              <p:cNvSpPr/>
              <p:nvPr/>
            </p:nvSpPr>
            <p:spPr>
              <a:xfrm>
                <a:off x="637041" y="572790"/>
                <a:ext cx="154940" cy="163195"/>
              </a:xfrm>
              <a:custGeom>
                <a:avLst/>
                <a:gdLst/>
                <a:ahLst/>
                <a:cxnLst/>
                <a:rect l="l" t="t" r="r" b="b"/>
                <a:pathLst>
                  <a:path w="154940" h="163195" extrusionOk="0">
                    <a:moveTo>
                      <a:pt x="121048" y="124039"/>
                    </a:moveTo>
                    <a:lnTo>
                      <a:pt x="125419" y="129660"/>
                    </a:lnTo>
                    <a:lnTo>
                      <a:pt x="130315" y="136618"/>
                    </a:lnTo>
                    <a:lnTo>
                      <a:pt x="133905" y="146887"/>
                    </a:lnTo>
                    <a:lnTo>
                      <a:pt x="134359" y="162437"/>
                    </a:lnTo>
                    <a:lnTo>
                      <a:pt x="122492" y="146311"/>
                    </a:lnTo>
                    <a:lnTo>
                      <a:pt x="107076" y="130238"/>
                    </a:lnTo>
                    <a:lnTo>
                      <a:pt x="92165" y="117613"/>
                    </a:lnTo>
                    <a:lnTo>
                      <a:pt x="81816" y="111831"/>
                    </a:lnTo>
                    <a:lnTo>
                      <a:pt x="80522" y="124785"/>
                    </a:lnTo>
                    <a:lnTo>
                      <a:pt x="82684" y="140427"/>
                    </a:lnTo>
                    <a:lnTo>
                      <a:pt x="86267" y="154476"/>
                    </a:lnTo>
                    <a:lnTo>
                      <a:pt x="89240" y="162652"/>
                    </a:lnTo>
                    <a:lnTo>
                      <a:pt x="82240" y="158675"/>
                    </a:lnTo>
                    <a:lnTo>
                      <a:pt x="76567" y="153375"/>
                    </a:lnTo>
                    <a:lnTo>
                      <a:pt x="72058" y="145268"/>
                    </a:lnTo>
                    <a:lnTo>
                      <a:pt x="68548" y="132866"/>
                    </a:lnTo>
                    <a:lnTo>
                      <a:pt x="65455" y="140648"/>
                    </a:lnTo>
                    <a:lnTo>
                      <a:pt x="61341" y="148642"/>
                    </a:lnTo>
                    <a:lnTo>
                      <a:pt x="54257" y="156037"/>
                    </a:lnTo>
                    <a:lnTo>
                      <a:pt x="42251" y="162021"/>
                    </a:lnTo>
                    <a:lnTo>
                      <a:pt x="47002" y="153832"/>
                    </a:lnTo>
                    <a:lnTo>
                      <a:pt x="51613" y="143931"/>
                    </a:lnTo>
                    <a:lnTo>
                      <a:pt x="54959" y="129839"/>
                    </a:lnTo>
                    <a:lnTo>
                      <a:pt x="55912" y="109071"/>
                    </a:lnTo>
                    <a:lnTo>
                      <a:pt x="45825" y="104731"/>
                    </a:lnTo>
                    <a:lnTo>
                      <a:pt x="34316" y="96903"/>
                    </a:lnTo>
                    <a:lnTo>
                      <a:pt x="24337" y="78694"/>
                    </a:lnTo>
                    <a:lnTo>
                      <a:pt x="18840" y="43209"/>
                    </a:lnTo>
                    <a:lnTo>
                      <a:pt x="17251" y="33382"/>
                    </a:lnTo>
                    <a:lnTo>
                      <a:pt x="13537" y="26396"/>
                    </a:lnTo>
                    <a:lnTo>
                      <a:pt x="7765" y="20864"/>
                    </a:lnTo>
                    <a:lnTo>
                      <a:pt x="0" y="15401"/>
                    </a:lnTo>
                    <a:lnTo>
                      <a:pt x="8859" y="9079"/>
                    </a:lnTo>
                    <a:lnTo>
                      <a:pt x="15600" y="3805"/>
                    </a:lnTo>
                    <a:lnTo>
                      <a:pt x="24646" y="0"/>
                    </a:lnTo>
                    <a:lnTo>
                      <a:pt x="36426" y="1168"/>
                    </a:lnTo>
                    <a:lnTo>
                      <a:pt x="46873" y="11286"/>
                    </a:lnTo>
                    <a:lnTo>
                      <a:pt x="51923" y="34328"/>
                    </a:lnTo>
                    <a:lnTo>
                      <a:pt x="63869" y="41840"/>
                    </a:lnTo>
                    <a:lnTo>
                      <a:pt x="71574" y="48189"/>
                    </a:lnTo>
                    <a:lnTo>
                      <a:pt x="78360" y="55144"/>
                    </a:lnTo>
                    <a:lnTo>
                      <a:pt x="87550" y="64468"/>
                    </a:lnTo>
                    <a:lnTo>
                      <a:pt x="101452" y="75465"/>
                    </a:lnTo>
                    <a:lnTo>
                      <a:pt x="118973" y="85975"/>
                    </a:lnTo>
                    <a:lnTo>
                      <a:pt x="136743" y="93929"/>
                    </a:lnTo>
                    <a:lnTo>
                      <a:pt x="151391" y="97259"/>
                    </a:lnTo>
                    <a:lnTo>
                      <a:pt x="140895" y="100066"/>
                    </a:lnTo>
                    <a:lnTo>
                      <a:pt x="130142" y="101578"/>
                    </a:lnTo>
                    <a:lnTo>
                      <a:pt x="120265" y="102193"/>
                    </a:lnTo>
                    <a:lnTo>
                      <a:pt x="112393" y="102309"/>
                    </a:lnTo>
                    <a:lnTo>
                      <a:pt x="117058" y="98212"/>
                    </a:lnTo>
                    <a:lnTo>
                      <a:pt x="119306" y="95911"/>
                    </a:lnTo>
                    <a:lnTo>
                      <a:pt x="120706" y="91739"/>
                    </a:lnTo>
                    <a:lnTo>
                      <a:pt x="112647" y="96200"/>
                    </a:lnTo>
                    <a:lnTo>
                      <a:pt x="101788" y="99603"/>
                    </a:lnTo>
                    <a:lnTo>
                      <a:pt x="88677" y="100020"/>
                    </a:lnTo>
                    <a:lnTo>
                      <a:pt x="73866" y="95526"/>
                    </a:lnTo>
                    <a:lnTo>
                      <a:pt x="80285" y="95695"/>
                    </a:lnTo>
                    <a:lnTo>
                      <a:pt x="86764" y="94951"/>
                    </a:lnTo>
                    <a:lnTo>
                      <a:pt x="93275" y="92285"/>
                    </a:lnTo>
                    <a:lnTo>
                      <a:pt x="99789" y="86688"/>
                    </a:lnTo>
                    <a:lnTo>
                      <a:pt x="89754" y="89336"/>
                    </a:lnTo>
                    <a:lnTo>
                      <a:pt x="76002" y="90527"/>
                    </a:lnTo>
                    <a:lnTo>
                      <a:pt x="60607" y="86986"/>
                    </a:lnTo>
                    <a:lnTo>
                      <a:pt x="45642" y="75443"/>
                    </a:lnTo>
                    <a:lnTo>
                      <a:pt x="39520" y="63556"/>
                    </a:lnTo>
                    <a:lnTo>
                      <a:pt x="43408" y="57473"/>
                    </a:lnTo>
                    <a:lnTo>
                      <a:pt x="52562" y="56641"/>
                    </a:lnTo>
                    <a:lnTo>
                      <a:pt x="62237" y="60509"/>
                    </a:lnTo>
                    <a:lnTo>
                      <a:pt x="69687" y="66379"/>
                    </a:lnTo>
                    <a:lnTo>
                      <a:pt x="74990" y="71842"/>
                    </a:lnTo>
                    <a:lnTo>
                      <a:pt x="78546" y="77261"/>
                    </a:lnTo>
                    <a:lnTo>
                      <a:pt x="80755" y="82998"/>
                    </a:lnTo>
                    <a:lnTo>
                      <a:pt x="79568" y="71530"/>
                    </a:lnTo>
                    <a:lnTo>
                      <a:pt x="72092" y="58581"/>
                    </a:lnTo>
                    <a:lnTo>
                      <a:pt x="59822" y="48816"/>
                    </a:lnTo>
                    <a:lnTo>
                      <a:pt x="44251" y="46899"/>
                    </a:lnTo>
                    <a:lnTo>
                      <a:pt x="34820" y="55553"/>
                    </a:lnTo>
                    <a:lnTo>
                      <a:pt x="57229" y="95837"/>
                    </a:lnTo>
                    <a:lnTo>
                      <a:pt x="93680" y="108966"/>
                    </a:lnTo>
                    <a:lnTo>
                      <a:pt x="122075" y="110771"/>
                    </a:lnTo>
                    <a:lnTo>
                      <a:pt x="127749" y="113509"/>
                    </a:lnTo>
                    <a:lnTo>
                      <a:pt x="134493" y="116144"/>
                    </a:lnTo>
                    <a:lnTo>
                      <a:pt x="143165" y="118396"/>
                    </a:lnTo>
                    <a:lnTo>
                      <a:pt x="154622" y="119984"/>
                    </a:lnTo>
                    <a:lnTo>
                      <a:pt x="146247" y="125001"/>
                    </a:lnTo>
                    <a:lnTo>
                      <a:pt x="135974" y="126846"/>
                    </a:lnTo>
                    <a:lnTo>
                      <a:pt x="126631" y="126275"/>
                    </a:lnTo>
                    <a:lnTo>
                      <a:pt x="121048"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1" name="Google Shape;690;p8">
                <a:extLst>
                  <a:ext uri="{FF2B5EF4-FFF2-40B4-BE49-F238E27FC236}">
                    <a16:creationId xmlns:a16="http://schemas.microsoft.com/office/drawing/2014/main" id="{6F27FD2A-1FBF-4D12-8934-F48C0A53E836}"/>
                  </a:ext>
                </a:extLst>
              </p:cNvPr>
              <p:cNvSpPr/>
              <p:nvPr/>
            </p:nvSpPr>
            <p:spPr>
              <a:xfrm>
                <a:off x="626757" y="564311"/>
                <a:ext cx="184150" cy="190500"/>
              </a:xfrm>
              <a:custGeom>
                <a:avLst/>
                <a:gdLst/>
                <a:ahLst/>
                <a:cxnLst/>
                <a:rect l="l" t="t" r="r" b="b"/>
                <a:pathLst>
                  <a:path w="184150" h="190500" extrusionOk="0">
                    <a:moveTo>
                      <a:pt x="47002" y="22098"/>
                    </a:moveTo>
                    <a:lnTo>
                      <a:pt x="46634" y="21628"/>
                    </a:lnTo>
                    <a:lnTo>
                      <a:pt x="41021" y="14287"/>
                    </a:lnTo>
                    <a:lnTo>
                      <a:pt x="33934" y="15557"/>
                    </a:lnTo>
                    <a:lnTo>
                      <a:pt x="28384" y="18859"/>
                    </a:lnTo>
                    <a:lnTo>
                      <a:pt x="30035" y="19977"/>
                    </a:lnTo>
                    <a:lnTo>
                      <a:pt x="34239" y="22288"/>
                    </a:lnTo>
                    <a:lnTo>
                      <a:pt x="38493" y="21628"/>
                    </a:lnTo>
                    <a:lnTo>
                      <a:pt x="35166" y="24091"/>
                    </a:lnTo>
                    <a:lnTo>
                      <a:pt x="31267" y="22987"/>
                    </a:lnTo>
                    <a:lnTo>
                      <a:pt x="28536" y="22212"/>
                    </a:lnTo>
                    <a:lnTo>
                      <a:pt x="25755" y="20624"/>
                    </a:lnTo>
                    <a:lnTo>
                      <a:pt x="25412" y="20853"/>
                    </a:lnTo>
                    <a:lnTo>
                      <a:pt x="25146" y="21107"/>
                    </a:lnTo>
                    <a:lnTo>
                      <a:pt x="23583" y="22212"/>
                    </a:lnTo>
                    <a:lnTo>
                      <a:pt x="22415" y="22352"/>
                    </a:lnTo>
                    <a:lnTo>
                      <a:pt x="21653" y="22987"/>
                    </a:lnTo>
                    <a:lnTo>
                      <a:pt x="21844" y="23634"/>
                    </a:lnTo>
                    <a:lnTo>
                      <a:pt x="23647" y="22987"/>
                    </a:lnTo>
                    <a:lnTo>
                      <a:pt x="27952" y="25755"/>
                    </a:lnTo>
                    <a:lnTo>
                      <a:pt x="34378" y="29464"/>
                    </a:lnTo>
                    <a:lnTo>
                      <a:pt x="39522" y="26098"/>
                    </a:lnTo>
                    <a:lnTo>
                      <a:pt x="43599" y="24244"/>
                    </a:lnTo>
                    <a:lnTo>
                      <a:pt x="43840" y="24091"/>
                    </a:lnTo>
                    <a:lnTo>
                      <a:pt x="44678" y="23583"/>
                    </a:lnTo>
                    <a:lnTo>
                      <a:pt x="47002" y="22098"/>
                    </a:lnTo>
                    <a:close/>
                  </a:path>
                  <a:path w="184150" h="190500" extrusionOk="0">
                    <a:moveTo>
                      <a:pt x="183819" y="119837"/>
                    </a:moveTo>
                    <a:lnTo>
                      <a:pt x="170624" y="121526"/>
                    </a:lnTo>
                    <a:lnTo>
                      <a:pt x="164985" y="120891"/>
                    </a:lnTo>
                    <a:lnTo>
                      <a:pt x="164985" y="128384"/>
                    </a:lnTo>
                    <a:lnTo>
                      <a:pt x="156603" y="133413"/>
                    </a:lnTo>
                    <a:lnTo>
                      <a:pt x="146329" y="135255"/>
                    </a:lnTo>
                    <a:lnTo>
                      <a:pt x="136994" y="134670"/>
                    </a:lnTo>
                    <a:lnTo>
                      <a:pt x="131419" y="132435"/>
                    </a:lnTo>
                    <a:lnTo>
                      <a:pt x="135915" y="138264"/>
                    </a:lnTo>
                    <a:lnTo>
                      <a:pt x="140652" y="144995"/>
                    </a:lnTo>
                    <a:lnTo>
                      <a:pt x="144246" y="155282"/>
                    </a:lnTo>
                    <a:lnTo>
                      <a:pt x="144678" y="170840"/>
                    </a:lnTo>
                    <a:lnTo>
                      <a:pt x="132829" y="154711"/>
                    </a:lnTo>
                    <a:lnTo>
                      <a:pt x="117424" y="138633"/>
                    </a:lnTo>
                    <a:lnTo>
                      <a:pt x="112750" y="134683"/>
                    </a:lnTo>
                    <a:lnTo>
                      <a:pt x="102514" y="126009"/>
                    </a:lnTo>
                    <a:lnTo>
                      <a:pt x="92163" y="120243"/>
                    </a:lnTo>
                    <a:lnTo>
                      <a:pt x="90944" y="132346"/>
                    </a:lnTo>
                    <a:lnTo>
                      <a:pt x="90893" y="133413"/>
                    </a:lnTo>
                    <a:lnTo>
                      <a:pt x="93002" y="148615"/>
                    </a:lnTo>
                    <a:lnTo>
                      <a:pt x="93091" y="149047"/>
                    </a:lnTo>
                    <a:lnTo>
                      <a:pt x="96608" y="162864"/>
                    </a:lnTo>
                    <a:lnTo>
                      <a:pt x="99580" y="171043"/>
                    </a:lnTo>
                    <a:lnTo>
                      <a:pt x="92583" y="167055"/>
                    </a:lnTo>
                    <a:lnTo>
                      <a:pt x="89687" y="164350"/>
                    </a:lnTo>
                    <a:lnTo>
                      <a:pt x="86918" y="161759"/>
                    </a:lnTo>
                    <a:lnTo>
                      <a:pt x="82410" y="153657"/>
                    </a:lnTo>
                    <a:lnTo>
                      <a:pt x="78905" y="141262"/>
                    </a:lnTo>
                    <a:lnTo>
                      <a:pt x="75806" y="149047"/>
                    </a:lnTo>
                    <a:lnTo>
                      <a:pt x="71691" y="157048"/>
                    </a:lnTo>
                    <a:lnTo>
                      <a:pt x="64604" y="164452"/>
                    </a:lnTo>
                    <a:lnTo>
                      <a:pt x="52578" y="170446"/>
                    </a:lnTo>
                    <a:lnTo>
                      <a:pt x="57365" y="162255"/>
                    </a:lnTo>
                    <a:lnTo>
                      <a:pt x="61988" y="152349"/>
                    </a:lnTo>
                    <a:lnTo>
                      <a:pt x="66268" y="117500"/>
                    </a:lnTo>
                    <a:lnTo>
                      <a:pt x="57111" y="113550"/>
                    </a:lnTo>
                    <a:lnTo>
                      <a:pt x="57111" y="132346"/>
                    </a:lnTo>
                    <a:lnTo>
                      <a:pt x="56984" y="135801"/>
                    </a:lnTo>
                    <a:lnTo>
                      <a:pt x="56527" y="139966"/>
                    </a:lnTo>
                    <a:lnTo>
                      <a:pt x="53721" y="141312"/>
                    </a:lnTo>
                    <a:lnTo>
                      <a:pt x="48831" y="142608"/>
                    </a:lnTo>
                    <a:lnTo>
                      <a:pt x="39878" y="142722"/>
                    </a:lnTo>
                    <a:lnTo>
                      <a:pt x="42443" y="138061"/>
                    </a:lnTo>
                    <a:lnTo>
                      <a:pt x="45123" y="132346"/>
                    </a:lnTo>
                    <a:lnTo>
                      <a:pt x="47244" y="125717"/>
                    </a:lnTo>
                    <a:lnTo>
                      <a:pt x="48056" y="118402"/>
                    </a:lnTo>
                    <a:lnTo>
                      <a:pt x="51142" y="120624"/>
                    </a:lnTo>
                    <a:lnTo>
                      <a:pt x="54063" y="122110"/>
                    </a:lnTo>
                    <a:lnTo>
                      <a:pt x="56375" y="122885"/>
                    </a:lnTo>
                    <a:lnTo>
                      <a:pt x="57023" y="128320"/>
                    </a:lnTo>
                    <a:lnTo>
                      <a:pt x="57111" y="132346"/>
                    </a:lnTo>
                    <a:lnTo>
                      <a:pt x="57111" y="113550"/>
                    </a:lnTo>
                    <a:lnTo>
                      <a:pt x="56184" y="113144"/>
                    </a:lnTo>
                    <a:lnTo>
                      <a:pt x="44665" y="105308"/>
                    </a:lnTo>
                    <a:lnTo>
                      <a:pt x="34696" y="87109"/>
                    </a:lnTo>
                    <a:lnTo>
                      <a:pt x="28956" y="50241"/>
                    </a:lnTo>
                    <a:lnTo>
                      <a:pt x="27609" y="41795"/>
                    </a:lnTo>
                    <a:lnTo>
                      <a:pt x="23901" y="34810"/>
                    </a:lnTo>
                    <a:lnTo>
                      <a:pt x="18135" y="29273"/>
                    </a:lnTo>
                    <a:lnTo>
                      <a:pt x="10350" y="23825"/>
                    </a:lnTo>
                    <a:lnTo>
                      <a:pt x="19227" y="17487"/>
                    </a:lnTo>
                    <a:lnTo>
                      <a:pt x="25946" y="12204"/>
                    </a:lnTo>
                    <a:lnTo>
                      <a:pt x="34963" y="8407"/>
                    </a:lnTo>
                    <a:lnTo>
                      <a:pt x="46748" y="9575"/>
                    </a:lnTo>
                    <a:lnTo>
                      <a:pt x="57213" y="19685"/>
                    </a:lnTo>
                    <a:lnTo>
                      <a:pt x="62280" y="42710"/>
                    </a:lnTo>
                    <a:lnTo>
                      <a:pt x="74206" y="50241"/>
                    </a:lnTo>
                    <a:lnTo>
                      <a:pt x="81915" y="56603"/>
                    </a:lnTo>
                    <a:lnTo>
                      <a:pt x="97904" y="72910"/>
                    </a:lnTo>
                    <a:lnTo>
                      <a:pt x="111798" y="83870"/>
                    </a:lnTo>
                    <a:lnTo>
                      <a:pt x="129324" y="94386"/>
                    </a:lnTo>
                    <a:lnTo>
                      <a:pt x="147091" y="102336"/>
                    </a:lnTo>
                    <a:lnTo>
                      <a:pt x="161747" y="105664"/>
                    </a:lnTo>
                    <a:lnTo>
                      <a:pt x="151269" y="108445"/>
                    </a:lnTo>
                    <a:lnTo>
                      <a:pt x="140525" y="109956"/>
                    </a:lnTo>
                    <a:lnTo>
                      <a:pt x="130657" y="110578"/>
                    </a:lnTo>
                    <a:lnTo>
                      <a:pt x="122796" y="110705"/>
                    </a:lnTo>
                    <a:lnTo>
                      <a:pt x="125349" y="108445"/>
                    </a:lnTo>
                    <a:lnTo>
                      <a:pt x="127406" y="106603"/>
                    </a:lnTo>
                    <a:lnTo>
                      <a:pt x="129641" y="104292"/>
                    </a:lnTo>
                    <a:lnTo>
                      <a:pt x="131102" y="100164"/>
                    </a:lnTo>
                    <a:lnTo>
                      <a:pt x="123024" y="104622"/>
                    </a:lnTo>
                    <a:lnTo>
                      <a:pt x="112141" y="108026"/>
                    </a:lnTo>
                    <a:lnTo>
                      <a:pt x="99021" y="108445"/>
                    </a:lnTo>
                    <a:lnTo>
                      <a:pt x="84213" y="103936"/>
                    </a:lnTo>
                    <a:lnTo>
                      <a:pt x="90627" y="104101"/>
                    </a:lnTo>
                    <a:lnTo>
                      <a:pt x="92113" y="103936"/>
                    </a:lnTo>
                    <a:lnTo>
                      <a:pt x="97104" y="103365"/>
                    </a:lnTo>
                    <a:lnTo>
                      <a:pt x="103606" y="100685"/>
                    </a:lnTo>
                    <a:lnTo>
                      <a:pt x="105651" y="98933"/>
                    </a:lnTo>
                    <a:lnTo>
                      <a:pt x="110134" y="95059"/>
                    </a:lnTo>
                    <a:lnTo>
                      <a:pt x="100114" y="97726"/>
                    </a:lnTo>
                    <a:lnTo>
                      <a:pt x="86360" y="98933"/>
                    </a:lnTo>
                    <a:lnTo>
                      <a:pt x="70967" y="95389"/>
                    </a:lnTo>
                    <a:lnTo>
                      <a:pt x="55981" y="83870"/>
                    </a:lnTo>
                    <a:lnTo>
                      <a:pt x="49872" y="71958"/>
                    </a:lnTo>
                    <a:lnTo>
                      <a:pt x="53759" y="65874"/>
                    </a:lnTo>
                    <a:lnTo>
                      <a:pt x="62903" y="65049"/>
                    </a:lnTo>
                    <a:lnTo>
                      <a:pt x="72580" y="68922"/>
                    </a:lnTo>
                    <a:lnTo>
                      <a:pt x="80022" y="74790"/>
                    </a:lnTo>
                    <a:lnTo>
                      <a:pt x="85318" y="80251"/>
                    </a:lnTo>
                    <a:lnTo>
                      <a:pt x="88874" y="85661"/>
                    </a:lnTo>
                    <a:lnTo>
                      <a:pt x="91084" y="91414"/>
                    </a:lnTo>
                    <a:lnTo>
                      <a:pt x="89928" y="79933"/>
                    </a:lnTo>
                    <a:lnTo>
                      <a:pt x="82461" y="66979"/>
                    </a:lnTo>
                    <a:lnTo>
                      <a:pt x="80035" y="65049"/>
                    </a:lnTo>
                    <a:lnTo>
                      <a:pt x="70205" y="57213"/>
                    </a:lnTo>
                    <a:lnTo>
                      <a:pt x="54673" y="55295"/>
                    </a:lnTo>
                    <a:lnTo>
                      <a:pt x="45186" y="63957"/>
                    </a:lnTo>
                    <a:lnTo>
                      <a:pt x="47193" y="78892"/>
                    </a:lnTo>
                    <a:lnTo>
                      <a:pt x="73748" y="107772"/>
                    </a:lnTo>
                    <a:lnTo>
                      <a:pt x="132435" y="119189"/>
                    </a:lnTo>
                    <a:lnTo>
                      <a:pt x="138137" y="121932"/>
                    </a:lnTo>
                    <a:lnTo>
                      <a:pt x="144868" y="124548"/>
                    </a:lnTo>
                    <a:lnTo>
                      <a:pt x="153530" y="126796"/>
                    </a:lnTo>
                    <a:lnTo>
                      <a:pt x="164985" y="128384"/>
                    </a:lnTo>
                    <a:lnTo>
                      <a:pt x="164985" y="120891"/>
                    </a:lnTo>
                    <a:lnTo>
                      <a:pt x="159258" y="120230"/>
                    </a:lnTo>
                    <a:lnTo>
                      <a:pt x="151244" y="117919"/>
                    </a:lnTo>
                    <a:lnTo>
                      <a:pt x="148094" y="116598"/>
                    </a:lnTo>
                    <a:lnTo>
                      <a:pt x="159880" y="113779"/>
                    </a:lnTo>
                    <a:lnTo>
                      <a:pt x="169151" y="110782"/>
                    </a:lnTo>
                    <a:lnTo>
                      <a:pt x="169291" y="110705"/>
                    </a:lnTo>
                    <a:lnTo>
                      <a:pt x="176733" y="106972"/>
                    </a:lnTo>
                    <a:lnTo>
                      <a:pt x="183464" y="101714"/>
                    </a:lnTo>
                    <a:lnTo>
                      <a:pt x="172059" y="101092"/>
                    </a:lnTo>
                    <a:lnTo>
                      <a:pt x="160604" y="98602"/>
                    </a:lnTo>
                    <a:lnTo>
                      <a:pt x="149491" y="94792"/>
                    </a:lnTo>
                    <a:lnTo>
                      <a:pt x="139115" y="90182"/>
                    </a:lnTo>
                    <a:lnTo>
                      <a:pt x="143979" y="87007"/>
                    </a:lnTo>
                    <a:lnTo>
                      <a:pt x="146456" y="84975"/>
                    </a:lnTo>
                    <a:lnTo>
                      <a:pt x="151053" y="81203"/>
                    </a:lnTo>
                    <a:lnTo>
                      <a:pt x="158305" y="72872"/>
                    </a:lnTo>
                    <a:lnTo>
                      <a:pt x="158978" y="71513"/>
                    </a:lnTo>
                    <a:lnTo>
                      <a:pt x="162039" y="65417"/>
                    </a:lnTo>
                    <a:lnTo>
                      <a:pt x="163639" y="62255"/>
                    </a:lnTo>
                    <a:lnTo>
                      <a:pt x="152374" y="64173"/>
                    </a:lnTo>
                    <a:lnTo>
                      <a:pt x="150317" y="64312"/>
                    </a:lnTo>
                    <a:lnTo>
                      <a:pt x="150317" y="71513"/>
                    </a:lnTo>
                    <a:lnTo>
                      <a:pt x="140081" y="82054"/>
                    </a:lnTo>
                    <a:lnTo>
                      <a:pt x="131826" y="84455"/>
                    </a:lnTo>
                    <a:lnTo>
                      <a:pt x="129400" y="84975"/>
                    </a:lnTo>
                    <a:lnTo>
                      <a:pt x="121246" y="80251"/>
                    </a:lnTo>
                    <a:lnTo>
                      <a:pt x="115493" y="76111"/>
                    </a:lnTo>
                    <a:lnTo>
                      <a:pt x="111493" y="72593"/>
                    </a:lnTo>
                    <a:lnTo>
                      <a:pt x="110566" y="71767"/>
                    </a:lnTo>
                    <a:lnTo>
                      <a:pt x="117297" y="72618"/>
                    </a:lnTo>
                    <a:lnTo>
                      <a:pt x="127419" y="73355"/>
                    </a:lnTo>
                    <a:lnTo>
                      <a:pt x="139065" y="73228"/>
                    </a:lnTo>
                    <a:lnTo>
                      <a:pt x="148691" y="71767"/>
                    </a:lnTo>
                    <a:lnTo>
                      <a:pt x="150317" y="71513"/>
                    </a:lnTo>
                    <a:lnTo>
                      <a:pt x="150317" y="64312"/>
                    </a:lnTo>
                    <a:lnTo>
                      <a:pt x="133629" y="65417"/>
                    </a:lnTo>
                    <a:lnTo>
                      <a:pt x="114388" y="65227"/>
                    </a:lnTo>
                    <a:lnTo>
                      <a:pt x="101638" y="62776"/>
                    </a:lnTo>
                    <a:lnTo>
                      <a:pt x="96075" y="56540"/>
                    </a:lnTo>
                    <a:lnTo>
                      <a:pt x="90182" y="50571"/>
                    </a:lnTo>
                    <a:lnTo>
                      <a:pt x="82270" y="44272"/>
                    </a:lnTo>
                    <a:lnTo>
                      <a:pt x="70624" y="37033"/>
                    </a:lnTo>
                    <a:lnTo>
                      <a:pt x="60452" y="9372"/>
                    </a:lnTo>
                    <a:lnTo>
                      <a:pt x="58902" y="8407"/>
                    </a:lnTo>
                    <a:lnTo>
                      <a:pt x="45415" y="0"/>
                    </a:lnTo>
                    <a:lnTo>
                      <a:pt x="30099" y="2438"/>
                    </a:lnTo>
                    <a:lnTo>
                      <a:pt x="19126" y="10223"/>
                    </a:lnTo>
                    <a:lnTo>
                      <a:pt x="13322" y="16840"/>
                    </a:lnTo>
                    <a:lnTo>
                      <a:pt x="0" y="22821"/>
                    </a:lnTo>
                    <a:lnTo>
                      <a:pt x="23050" y="71513"/>
                    </a:lnTo>
                    <a:lnTo>
                      <a:pt x="23114" y="71958"/>
                    </a:lnTo>
                    <a:lnTo>
                      <a:pt x="26606" y="87350"/>
                    </a:lnTo>
                    <a:lnTo>
                      <a:pt x="32181" y="100025"/>
                    </a:lnTo>
                    <a:lnTo>
                      <a:pt x="38976" y="109842"/>
                    </a:lnTo>
                    <a:lnTo>
                      <a:pt x="40576" y="116382"/>
                    </a:lnTo>
                    <a:lnTo>
                      <a:pt x="40424" y="125145"/>
                    </a:lnTo>
                    <a:lnTo>
                      <a:pt x="37109" y="135801"/>
                    </a:lnTo>
                    <a:lnTo>
                      <a:pt x="29184" y="147993"/>
                    </a:lnTo>
                    <a:lnTo>
                      <a:pt x="37401" y="148704"/>
                    </a:lnTo>
                    <a:lnTo>
                      <a:pt x="44678" y="148615"/>
                    </a:lnTo>
                    <a:lnTo>
                      <a:pt x="50761" y="148043"/>
                    </a:lnTo>
                    <a:lnTo>
                      <a:pt x="55333" y="147281"/>
                    </a:lnTo>
                    <a:lnTo>
                      <a:pt x="52692" y="155981"/>
                    </a:lnTo>
                    <a:lnTo>
                      <a:pt x="49276" y="163449"/>
                    </a:lnTo>
                    <a:lnTo>
                      <a:pt x="45466" y="169786"/>
                    </a:lnTo>
                    <a:lnTo>
                      <a:pt x="41643" y="175069"/>
                    </a:lnTo>
                    <a:lnTo>
                      <a:pt x="49530" y="175260"/>
                    </a:lnTo>
                    <a:lnTo>
                      <a:pt x="59944" y="173278"/>
                    </a:lnTo>
                    <a:lnTo>
                      <a:pt x="67691" y="170446"/>
                    </a:lnTo>
                    <a:lnTo>
                      <a:pt x="70281" y="169506"/>
                    </a:lnTo>
                    <a:lnTo>
                      <a:pt x="77914" y="164350"/>
                    </a:lnTo>
                    <a:lnTo>
                      <a:pt x="84886" y="169354"/>
                    </a:lnTo>
                    <a:lnTo>
                      <a:pt x="93814" y="174929"/>
                    </a:lnTo>
                    <a:lnTo>
                      <a:pt x="104686" y="179222"/>
                    </a:lnTo>
                    <a:lnTo>
                      <a:pt x="117424" y="180416"/>
                    </a:lnTo>
                    <a:lnTo>
                      <a:pt x="109347" y="171043"/>
                    </a:lnTo>
                    <a:lnTo>
                      <a:pt x="106349" y="167563"/>
                    </a:lnTo>
                    <a:lnTo>
                      <a:pt x="101155" y="154051"/>
                    </a:lnTo>
                    <a:lnTo>
                      <a:pt x="99961" y="142722"/>
                    </a:lnTo>
                    <a:lnTo>
                      <a:pt x="100012" y="141262"/>
                    </a:lnTo>
                    <a:lnTo>
                      <a:pt x="100660" y="134683"/>
                    </a:lnTo>
                    <a:lnTo>
                      <a:pt x="113080" y="145072"/>
                    </a:lnTo>
                    <a:lnTo>
                      <a:pt x="126517" y="158546"/>
                    </a:lnTo>
                    <a:lnTo>
                      <a:pt x="139192" y="174040"/>
                    </a:lnTo>
                    <a:lnTo>
                      <a:pt x="149034" y="190169"/>
                    </a:lnTo>
                    <a:lnTo>
                      <a:pt x="151625" y="175260"/>
                    </a:lnTo>
                    <a:lnTo>
                      <a:pt x="151815" y="173278"/>
                    </a:lnTo>
                    <a:lnTo>
                      <a:pt x="151993" y="170840"/>
                    </a:lnTo>
                    <a:lnTo>
                      <a:pt x="152501" y="164452"/>
                    </a:lnTo>
                    <a:lnTo>
                      <a:pt x="152412" y="161759"/>
                    </a:lnTo>
                    <a:lnTo>
                      <a:pt x="152171" y="155981"/>
                    </a:lnTo>
                    <a:lnTo>
                      <a:pt x="152095" y="154711"/>
                    </a:lnTo>
                    <a:lnTo>
                      <a:pt x="151320" y="147281"/>
                    </a:lnTo>
                    <a:lnTo>
                      <a:pt x="151244" y="144995"/>
                    </a:lnTo>
                    <a:lnTo>
                      <a:pt x="182460" y="121526"/>
                    </a:lnTo>
                    <a:lnTo>
                      <a:pt x="183819"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3" name="Google Shape;691;p8">
              <a:extLst>
                <a:ext uri="{FF2B5EF4-FFF2-40B4-BE49-F238E27FC236}">
                  <a16:creationId xmlns:a16="http://schemas.microsoft.com/office/drawing/2014/main" id="{146CC1D0-37F2-4EDF-A8CF-E1CF59DA46AE}"/>
                </a:ext>
              </a:extLst>
            </p:cNvPr>
            <p:cNvGrpSpPr/>
            <p:nvPr/>
          </p:nvGrpSpPr>
          <p:grpSpPr>
            <a:xfrm>
              <a:off x="905212" y="635887"/>
              <a:ext cx="40005" cy="13970"/>
              <a:chOff x="905212" y="635887"/>
              <a:chExt cx="40005" cy="13970"/>
            </a:xfrm>
          </p:grpSpPr>
          <p:sp>
            <p:nvSpPr>
              <p:cNvPr id="105" name="Google Shape;692;p8">
                <a:extLst>
                  <a:ext uri="{FF2B5EF4-FFF2-40B4-BE49-F238E27FC236}">
                    <a16:creationId xmlns:a16="http://schemas.microsoft.com/office/drawing/2014/main" id="{4CF40842-5CCE-4FED-8008-9B0BBD7DD9D4}"/>
                  </a:ext>
                </a:extLst>
              </p:cNvPr>
              <p:cNvSpPr/>
              <p:nvPr/>
            </p:nvSpPr>
            <p:spPr>
              <a:xfrm>
                <a:off x="905212" y="635887"/>
                <a:ext cx="40005" cy="13970"/>
              </a:xfrm>
              <a:custGeom>
                <a:avLst/>
                <a:gdLst/>
                <a:ahLst/>
                <a:cxnLst/>
                <a:rect l="l" t="t" r="r" b="b"/>
                <a:pathLst>
                  <a:path w="40005" h="13970" extrusionOk="0">
                    <a:moveTo>
                      <a:pt x="39843" y="0"/>
                    </a:moveTo>
                    <a:lnTo>
                      <a:pt x="28559" y="1712"/>
                    </a:lnTo>
                    <a:lnTo>
                      <a:pt x="16912" y="1839"/>
                    </a:lnTo>
                    <a:lnTo>
                      <a:pt x="6770" y="1121"/>
                    </a:lnTo>
                    <a:lnTo>
                      <a:pt x="0" y="299"/>
                    </a:lnTo>
                    <a:lnTo>
                      <a:pt x="4976" y="4611"/>
                    </a:lnTo>
                    <a:lnTo>
                      <a:pt x="10849" y="8804"/>
                    </a:lnTo>
                    <a:lnTo>
                      <a:pt x="18862" y="13491"/>
                    </a:lnTo>
                    <a:lnTo>
                      <a:pt x="21248" y="12956"/>
                    </a:lnTo>
                    <a:lnTo>
                      <a:pt x="29507" y="10601"/>
                    </a:lnTo>
                    <a:lnTo>
                      <a:pt x="39843"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6" name="Google Shape;693;p8">
                <a:extLst>
                  <a:ext uri="{FF2B5EF4-FFF2-40B4-BE49-F238E27FC236}">
                    <a16:creationId xmlns:a16="http://schemas.microsoft.com/office/drawing/2014/main" id="{A5AE13F5-F785-4134-B5CA-6875C6C00B45}"/>
                  </a:ext>
                </a:extLst>
              </p:cNvPr>
              <p:cNvSpPr/>
              <p:nvPr/>
            </p:nvSpPr>
            <p:spPr>
              <a:xfrm>
                <a:off x="905212" y="635887"/>
                <a:ext cx="40005" cy="13970"/>
              </a:xfrm>
              <a:custGeom>
                <a:avLst/>
                <a:gdLst/>
                <a:ahLst/>
                <a:cxnLst/>
                <a:rect l="l" t="t" r="r" b="b"/>
                <a:pathLst>
                  <a:path w="40005" h="13970" extrusionOk="0">
                    <a:moveTo>
                      <a:pt x="39843" y="0"/>
                    </a:moveTo>
                    <a:lnTo>
                      <a:pt x="29507" y="10602"/>
                    </a:lnTo>
                    <a:lnTo>
                      <a:pt x="21248" y="12955"/>
                    </a:lnTo>
                    <a:lnTo>
                      <a:pt x="18862" y="13490"/>
                    </a:lnTo>
                    <a:lnTo>
                      <a:pt x="10849" y="8805"/>
                    </a:lnTo>
                    <a:lnTo>
                      <a:pt x="4976" y="4611"/>
                    </a:lnTo>
                    <a:lnTo>
                      <a:pt x="2941" y="2824"/>
                    </a:lnTo>
                    <a:lnTo>
                      <a:pt x="1882" y="1957"/>
                    </a:lnTo>
                    <a:lnTo>
                      <a:pt x="953" y="1134"/>
                    </a:lnTo>
                    <a:lnTo>
                      <a:pt x="0" y="298"/>
                    </a:lnTo>
                    <a:lnTo>
                      <a:pt x="6770" y="1120"/>
                    </a:lnTo>
                    <a:lnTo>
                      <a:pt x="16912" y="1838"/>
                    </a:lnTo>
                    <a:lnTo>
                      <a:pt x="28559" y="1711"/>
                    </a:lnTo>
                    <a:lnTo>
                      <a:pt x="39843"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4" name="Google Shape;694;p8">
              <a:extLst>
                <a:ext uri="{FF2B5EF4-FFF2-40B4-BE49-F238E27FC236}">
                  <a16:creationId xmlns:a16="http://schemas.microsoft.com/office/drawing/2014/main" id="{3FFB7F88-FDDA-49C0-99B4-A7973A277372}"/>
                </a:ext>
              </a:extLst>
            </p:cNvPr>
            <p:cNvGrpSpPr/>
            <p:nvPr/>
          </p:nvGrpSpPr>
          <p:grpSpPr>
            <a:xfrm>
              <a:off x="794753" y="564311"/>
              <a:ext cx="184150" cy="190500"/>
              <a:chOff x="794753" y="564311"/>
              <a:chExt cx="184150" cy="190500"/>
            </a:xfrm>
          </p:grpSpPr>
          <p:sp>
            <p:nvSpPr>
              <p:cNvPr id="100" name="Google Shape;695;p8">
                <a:extLst>
                  <a:ext uri="{FF2B5EF4-FFF2-40B4-BE49-F238E27FC236}">
                    <a16:creationId xmlns:a16="http://schemas.microsoft.com/office/drawing/2014/main" id="{806ECC5F-D6D6-482A-9D69-380A8514743B}"/>
                  </a:ext>
                </a:extLst>
              </p:cNvPr>
              <p:cNvSpPr/>
              <p:nvPr/>
            </p:nvSpPr>
            <p:spPr>
              <a:xfrm>
                <a:off x="834535" y="682802"/>
                <a:ext cx="17780" cy="24765"/>
              </a:xfrm>
              <a:custGeom>
                <a:avLst/>
                <a:gdLst/>
                <a:ahLst/>
                <a:cxnLst/>
                <a:rect l="l" t="t" r="r" b="b"/>
                <a:pathLst>
                  <a:path w="17780" h="24765" extrusionOk="0">
                    <a:moveTo>
                      <a:pt x="8195" y="0"/>
                    </a:moveTo>
                    <a:lnTo>
                      <a:pt x="7366" y="7315"/>
                    </a:lnTo>
                    <a:lnTo>
                      <a:pt x="5253" y="13933"/>
                    </a:lnTo>
                    <a:lnTo>
                      <a:pt x="2562" y="19659"/>
                    </a:lnTo>
                    <a:lnTo>
                      <a:pt x="0" y="24297"/>
                    </a:lnTo>
                    <a:lnTo>
                      <a:pt x="9008" y="24189"/>
                    </a:lnTo>
                    <a:lnTo>
                      <a:pt x="13832" y="22928"/>
                    </a:lnTo>
                    <a:lnTo>
                      <a:pt x="16690" y="21535"/>
                    </a:lnTo>
                    <a:lnTo>
                      <a:pt x="17223" y="16412"/>
                    </a:lnTo>
                    <a:lnTo>
                      <a:pt x="17278" y="10708"/>
                    </a:lnTo>
                    <a:lnTo>
                      <a:pt x="16530" y="4493"/>
                    </a:lnTo>
                    <a:lnTo>
                      <a:pt x="14207" y="3700"/>
                    </a:lnTo>
                    <a:lnTo>
                      <a:pt x="11276" y="2258"/>
                    </a:lnTo>
                    <a:lnTo>
                      <a:pt x="8195"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1" name="Google Shape;696;p8">
                <a:extLst>
                  <a:ext uri="{FF2B5EF4-FFF2-40B4-BE49-F238E27FC236}">
                    <a16:creationId xmlns:a16="http://schemas.microsoft.com/office/drawing/2014/main" id="{6D986895-450E-40C0-BAD6-B3304DF10F87}"/>
                  </a:ext>
                </a:extLst>
              </p:cNvPr>
              <p:cNvSpPr/>
              <p:nvPr/>
            </p:nvSpPr>
            <p:spPr>
              <a:xfrm>
                <a:off x="834535" y="682802"/>
                <a:ext cx="17780" cy="24765"/>
              </a:xfrm>
              <a:custGeom>
                <a:avLst/>
                <a:gdLst/>
                <a:ahLst/>
                <a:cxnLst/>
                <a:rect l="l" t="t" r="r" b="b"/>
                <a:pathLst>
                  <a:path w="17780" h="24765" extrusionOk="0">
                    <a:moveTo>
                      <a:pt x="0" y="24297"/>
                    </a:moveTo>
                    <a:lnTo>
                      <a:pt x="2562" y="19660"/>
                    </a:lnTo>
                    <a:lnTo>
                      <a:pt x="5253" y="13933"/>
                    </a:lnTo>
                    <a:lnTo>
                      <a:pt x="7366" y="7315"/>
                    </a:lnTo>
                    <a:lnTo>
                      <a:pt x="8195" y="0"/>
                    </a:lnTo>
                    <a:lnTo>
                      <a:pt x="11276" y="2257"/>
                    </a:lnTo>
                    <a:lnTo>
                      <a:pt x="14207" y="3701"/>
                    </a:lnTo>
                    <a:lnTo>
                      <a:pt x="16530" y="4494"/>
                    </a:lnTo>
                    <a:lnTo>
                      <a:pt x="17278" y="10709"/>
                    </a:lnTo>
                    <a:lnTo>
                      <a:pt x="17223" y="16412"/>
                    </a:lnTo>
                    <a:lnTo>
                      <a:pt x="16690" y="21536"/>
                    </a:lnTo>
                    <a:lnTo>
                      <a:pt x="13832" y="22928"/>
                    </a:lnTo>
                    <a:lnTo>
                      <a:pt x="9008"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2" name="Google Shape;697;p8">
                <a:extLst>
                  <a:ext uri="{FF2B5EF4-FFF2-40B4-BE49-F238E27FC236}">
                    <a16:creationId xmlns:a16="http://schemas.microsoft.com/office/drawing/2014/main" id="{FF18F199-BB30-4B04-B7E4-6400EA7CFDEC}"/>
                  </a:ext>
                </a:extLst>
              </p:cNvPr>
              <p:cNvSpPr/>
              <p:nvPr/>
            </p:nvSpPr>
            <p:spPr>
              <a:xfrm>
                <a:off x="805037" y="572789"/>
                <a:ext cx="154940" cy="163195"/>
              </a:xfrm>
              <a:custGeom>
                <a:avLst/>
                <a:gdLst/>
                <a:ahLst/>
                <a:cxnLst/>
                <a:rect l="l" t="t" r="r" b="b"/>
                <a:pathLst>
                  <a:path w="154940" h="163195" extrusionOk="0">
                    <a:moveTo>
                      <a:pt x="81629" y="132866"/>
                    </a:moveTo>
                    <a:lnTo>
                      <a:pt x="68548" y="132866"/>
                    </a:lnTo>
                    <a:lnTo>
                      <a:pt x="72052" y="145268"/>
                    </a:lnTo>
                    <a:lnTo>
                      <a:pt x="76563" y="153376"/>
                    </a:lnTo>
                    <a:lnTo>
                      <a:pt x="82247" y="158675"/>
                    </a:lnTo>
                    <a:lnTo>
                      <a:pt x="89271" y="162653"/>
                    </a:lnTo>
                    <a:lnTo>
                      <a:pt x="86270" y="154477"/>
                    </a:lnTo>
                    <a:lnTo>
                      <a:pt x="82670" y="140428"/>
                    </a:lnTo>
                    <a:lnTo>
                      <a:pt x="81629" y="132866"/>
                    </a:lnTo>
                    <a:close/>
                  </a:path>
                  <a:path w="154940" h="163195" extrusionOk="0">
                    <a:moveTo>
                      <a:pt x="124271" y="111831"/>
                    </a:moveTo>
                    <a:lnTo>
                      <a:pt x="81847" y="111831"/>
                    </a:lnTo>
                    <a:lnTo>
                      <a:pt x="92166" y="117612"/>
                    </a:lnTo>
                    <a:lnTo>
                      <a:pt x="107071" y="130237"/>
                    </a:lnTo>
                    <a:lnTo>
                      <a:pt x="122492" y="146311"/>
                    </a:lnTo>
                    <a:lnTo>
                      <a:pt x="134357" y="162437"/>
                    </a:lnTo>
                    <a:lnTo>
                      <a:pt x="133907" y="146886"/>
                    </a:lnTo>
                    <a:lnTo>
                      <a:pt x="130313" y="136618"/>
                    </a:lnTo>
                    <a:lnTo>
                      <a:pt x="125411" y="129660"/>
                    </a:lnTo>
                    <a:lnTo>
                      <a:pt x="121036" y="124040"/>
                    </a:lnTo>
                    <a:lnTo>
                      <a:pt x="147848" y="124040"/>
                    </a:lnTo>
                    <a:lnTo>
                      <a:pt x="154622" y="119984"/>
                    </a:lnTo>
                    <a:lnTo>
                      <a:pt x="143155" y="118396"/>
                    </a:lnTo>
                    <a:lnTo>
                      <a:pt x="134484" y="116145"/>
                    </a:lnTo>
                    <a:lnTo>
                      <a:pt x="127745" y="113510"/>
                    </a:lnTo>
                    <a:lnTo>
                      <a:pt x="124271" y="111831"/>
                    </a:lnTo>
                    <a:close/>
                  </a:path>
                  <a:path w="154940" h="163195" extrusionOk="0">
                    <a:moveTo>
                      <a:pt x="24635" y="0"/>
                    </a:moveTo>
                    <a:lnTo>
                      <a:pt x="15555" y="3805"/>
                    </a:lnTo>
                    <a:lnTo>
                      <a:pt x="8879" y="9079"/>
                    </a:lnTo>
                    <a:lnTo>
                      <a:pt x="0" y="15401"/>
                    </a:lnTo>
                    <a:lnTo>
                      <a:pt x="20714" y="55554"/>
                    </a:lnTo>
                    <a:lnTo>
                      <a:pt x="24308" y="78694"/>
                    </a:lnTo>
                    <a:lnTo>
                      <a:pt x="34302" y="96903"/>
                    </a:lnTo>
                    <a:lnTo>
                      <a:pt x="45815" y="104731"/>
                    </a:lnTo>
                    <a:lnTo>
                      <a:pt x="55881" y="109071"/>
                    </a:lnTo>
                    <a:lnTo>
                      <a:pt x="54953" y="129660"/>
                    </a:lnTo>
                    <a:lnTo>
                      <a:pt x="54850" y="130237"/>
                    </a:lnTo>
                    <a:lnTo>
                      <a:pt x="51599" y="143932"/>
                    </a:lnTo>
                    <a:lnTo>
                      <a:pt x="46984" y="153832"/>
                    </a:lnTo>
                    <a:lnTo>
                      <a:pt x="42240" y="162021"/>
                    </a:lnTo>
                    <a:lnTo>
                      <a:pt x="54241" y="156037"/>
                    </a:lnTo>
                    <a:lnTo>
                      <a:pt x="61327" y="148643"/>
                    </a:lnTo>
                    <a:lnTo>
                      <a:pt x="65446" y="140648"/>
                    </a:lnTo>
                    <a:lnTo>
                      <a:pt x="68548" y="132866"/>
                    </a:lnTo>
                    <a:lnTo>
                      <a:pt x="81629" y="132866"/>
                    </a:lnTo>
                    <a:lnTo>
                      <a:pt x="80545" y="125001"/>
                    </a:lnTo>
                    <a:lnTo>
                      <a:pt x="80592" y="124040"/>
                    </a:lnTo>
                    <a:lnTo>
                      <a:pt x="81847" y="111831"/>
                    </a:lnTo>
                    <a:lnTo>
                      <a:pt x="124271" y="111831"/>
                    </a:lnTo>
                    <a:lnTo>
                      <a:pt x="122075" y="110771"/>
                    </a:lnTo>
                    <a:lnTo>
                      <a:pt x="74824" y="104456"/>
                    </a:lnTo>
                    <a:lnTo>
                      <a:pt x="36845" y="70478"/>
                    </a:lnTo>
                    <a:lnTo>
                      <a:pt x="34825" y="55554"/>
                    </a:lnTo>
                    <a:lnTo>
                      <a:pt x="44271" y="46899"/>
                    </a:lnTo>
                    <a:lnTo>
                      <a:pt x="69983" y="46899"/>
                    </a:lnTo>
                    <a:lnTo>
                      <a:pt x="63844" y="41840"/>
                    </a:lnTo>
                    <a:lnTo>
                      <a:pt x="51912" y="34328"/>
                    </a:lnTo>
                    <a:lnTo>
                      <a:pt x="46871" y="11286"/>
                    </a:lnTo>
                    <a:lnTo>
                      <a:pt x="36426" y="1168"/>
                    </a:lnTo>
                    <a:lnTo>
                      <a:pt x="24635" y="0"/>
                    </a:lnTo>
                    <a:close/>
                  </a:path>
                  <a:path w="154940" h="163195" extrusionOk="0">
                    <a:moveTo>
                      <a:pt x="147848" y="124040"/>
                    </a:moveTo>
                    <a:lnTo>
                      <a:pt x="121036" y="124040"/>
                    </a:lnTo>
                    <a:lnTo>
                      <a:pt x="126617" y="126275"/>
                    </a:lnTo>
                    <a:lnTo>
                      <a:pt x="135964" y="126846"/>
                    </a:lnTo>
                    <a:lnTo>
                      <a:pt x="146243" y="125001"/>
                    </a:lnTo>
                    <a:lnTo>
                      <a:pt x="147848" y="124040"/>
                    </a:lnTo>
                    <a:close/>
                  </a:path>
                  <a:path w="154940" h="163195" extrusionOk="0">
                    <a:moveTo>
                      <a:pt x="131829" y="91738"/>
                    </a:moveTo>
                    <a:lnTo>
                      <a:pt x="120716" y="91738"/>
                    </a:lnTo>
                    <a:lnTo>
                      <a:pt x="119294" y="95910"/>
                    </a:lnTo>
                    <a:lnTo>
                      <a:pt x="117067" y="98212"/>
                    </a:lnTo>
                    <a:lnTo>
                      <a:pt x="112382" y="102310"/>
                    </a:lnTo>
                    <a:lnTo>
                      <a:pt x="120254" y="102193"/>
                    </a:lnTo>
                    <a:lnTo>
                      <a:pt x="130133" y="101578"/>
                    </a:lnTo>
                    <a:lnTo>
                      <a:pt x="140883" y="100066"/>
                    </a:lnTo>
                    <a:lnTo>
                      <a:pt x="151370" y="97259"/>
                    </a:lnTo>
                    <a:lnTo>
                      <a:pt x="136722" y="93929"/>
                    </a:lnTo>
                    <a:lnTo>
                      <a:pt x="131829" y="91738"/>
                    </a:lnTo>
                    <a:close/>
                  </a:path>
                  <a:path w="154940" h="163195" extrusionOk="0">
                    <a:moveTo>
                      <a:pt x="73833" y="95526"/>
                    </a:moveTo>
                    <a:lnTo>
                      <a:pt x="88644" y="100019"/>
                    </a:lnTo>
                    <a:lnTo>
                      <a:pt x="101764" y="99602"/>
                    </a:lnTo>
                    <a:lnTo>
                      <a:pt x="112639" y="96200"/>
                    </a:lnTo>
                    <a:lnTo>
                      <a:pt x="113555" y="95694"/>
                    </a:lnTo>
                    <a:lnTo>
                      <a:pt x="80252" y="95694"/>
                    </a:lnTo>
                    <a:lnTo>
                      <a:pt x="73833" y="95526"/>
                    </a:lnTo>
                    <a:close/>
                  </a:path>
                  <a:path w="154940" h="163195" extrusionOk="0">
                    <a:moveTo>
                      <a:pt x="120548" y="86688"/>
                    </a:moveTo>
                    <a:lnTo>
                      <a:pt x="99746" y="86688"/>
                    </a:lnTo>
                    <a:lnTo>
                      <a:pt x="93237" y="92285"/>
                    </a:lnTo>
                    <a:lnTo>
                      <a:pt x="86730" y="94950"/>
                    </a:lnTo>
                    <a:lnTo>
                      <a:pt x="80252" y="95694"/>
                    </a:lnTo>
                    <a:lnTo>
                      <a:pt x="113555" y="95694"/>
                    </a:lnTo>
                    <a:lnTo>
                      <a:pt x="120716" y="91738"/>
                    </a:lnTo>
                    <a:lnTo>
                      <a:pt x="131829" y="91738"/>
                    </a:lnTo>
                    <a:lnTo>
                      <a:pt x="120548" y="86688"/>
                    </a:lnTo>
                    <a:close/>
                  </a:path>
                  <a:path w="154940" h="163195" extrusionOk="0">
                    <a:moveTo>
                      <a:pt x="52528" y="56641"/>
                    </a:moveTo>
                    <a:lnTo>
                      <a:pt x="43372" y="57473"/>
                    </a:lnTo>
                    <a:lnTo>
                      <a:pt x="39481" y="63556"/>
                    </a:lnTo>
                    <a:lnTo>
                      <a:pt x="45599" y="75443"/>
                    </a:lnTo>
                    <a:lnTo>
                      <a:pt x="60588" y="86986"/>
                    </a:lnTo>
                    <a:lnTo>
                      <a:pt x="75991" y="90527"/>
                    </a:lnTo>
                    <a:lnTo>
                      <a:pt x="89734" y="89336"/>
                    </a:lnTo>
                    <a:lnTo>
                      <a:pt x="99746" y="86688"/>
                    </a:lnTo>
                    <a:lnTo>
                      <a:pt x="120548" y="86688"/>
                    </a:lnTo>
                    <a:lnTo>
                      <a:pt x="118956" y="85975"/>
                    </a:lnTo>
                    <a:lnTo>
                      <a:pt x="113995" y="82998"/>
                    </a:lnTo>
                    <a:lnTo>
                      <a:pt x="80712" y="82998"/>
                    </a:lnTo>
                    <a:lnTo>
                      <a:pt x="78514" y="77261"/>
                    </a:lnTo>
                    <a:lnTo>
                      <a:pt x="74961" y="71842"/>
                    </a:lnTo>
                    <a:lnTo>
                      <a:pt x="69656" y="66379"/>
                    </a:lnTo>
                    <a:lnTo>
                      <a:pt x="62204" y="60509"/>
                    </a:lnTo>
                    <a:lnTo>
                      <a:pt x="52528" y="56641"/>
                    </a:lnTo>
                    <a:close/>
                  </a:path>
                  <a:path w="154940" h="163195" extrusionOk="0">
                    <a:moveTo>
                      <a:pt x="69983" y="46899"/>
                    </a:moveTo>
                    <a:lnTo>
                      <a:pt x="44271" y="46899"/>
                    </a:lnTo>
                    <a:lnTo>
                      <a:pt x="59814" y="48816"/>
                    </a:lnTo>
                    <a:lnTo>
                      <a:pt x="72072" y="58581"/>
                    </a:lnTo>
                    <a:lnTo>
                      <a:pt x="79541" y="71531"/>
                    </a:lnTo>
                    <a:lnTo>
                      <a:pt x="80712" y="82998"/>
                    </a:lnTo>
                    <a:lnTo>
                      <a:pt x="113995" y="82998"/>
                    </a:lnTo>
                    <a:lnTo>
                      <a:pt x="101411" y="75443"/>
                    </a:lnTo>
                    <a:lnTo>
                      <a:pt x="87539" y="64468"/>
                    </a:lnTo>
                    <a:lnTo>
                      <a:pt x="71550" y="48190"/>
                    </a:lnTo>
                    <a:lnTo>
                      <a:pt x="69983"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3" name="Google Shape;698;p8">
                <a:extLst>
                  <a:ext uri="{FF2B5EF4-FFF2-40B4-BE49-F238E27FC236}">
                    <a16:creationId xmlns:a16="http://schemas.microsoft.com/office/drawing/2014/main" id="{F8E98FFF-34FE-4C1C-A33C-2DDC91E0349A}"/>
                  </a:ext>
                </a:extLst>
              </p:cNvPr>
              <p:cNvSpPr/>
              <p:nvPr/>
            </p:nvSpPr>
            <p:spPr>
              <a:xfrm>
                <a:off x="805037" y="572790"/>
                <a:ext cx="154940" cy="163195"/>
              </a:xfrm>
              <a:custGeom>
                <a:avLst/>
                <a:gdLst/>
                <a:ahLst/>
                <a:cxnLst/>
                <a:rect l="l" t="t" r="r" b="b"/>
                <a:pathLst>
                  <a:path w="154940" h="163195" extrusionOk="0">
                    <a:moveTo>
                      <a:pt x="121037" y="124039"/>
                    </a:moveTo>
                    <a:lnTo>
                      <a:pt x="125411" y="129660"/>
                    </a:lnTo>
                    <a:lnTo>
                      <a:pt x="130313" y="136618"/>
                    </a:lnTo>
                    <a:lnTo>
                      <a:pt x="133907" y="146887"/>
                    </a:lnTo>
                    <a:lnTo>
                      <a:pt x="134357" y="162437"/>
                    </a:lnTo>
                    <a:lnTo>
                      <a:pt x="122493" y="146311"/>
                    </a:lnTo>
                    <a:lnTo>
                      <a:pt x="107072" y="130238"/>
                    </a:lnTo>
                    <a:lnTo>
                      <a:pt x="92166" y="117613"/>
                    </a:lnTo>
                    <a:lnTo>
                      <a:pt x="81847" y="111831"/>
                    </a:lnTo>
                    <a:lnTo>
                      <a:pt x="80515" y="124785"/>
                    </a:lnTo>
                    <a:lnTo>
                      <a:pt x="82670" y="140427"/>
                    </a:lnTo>
                    <a:lnTo>
                      <a:pt x="86270" y="154476"/>
                    </a:lnTo>
                    <a:lnTo>
                      <a:pt x="89271" y="162652"/>
                    </a:lnTo>
                    <a:lnTo>
                      <a:pt x="82247" y="158675"/>
                    </a:lnTo>
                    <a:lnTo>
                      <a:pt x="76563" y="153375"/>
                    </a:lnTo>
                    <a:lnTo>
                      <a:pt x="72052" y="145268"/>
                    </a:lnTo>
                    <a:lnTo>
                      <a:pt x="68548" y="132866"/>
                    </a:lnTo>
                    <a:lnTo>
                      <a:pt x="65446" y="140648"/>
                    </a:lnTo>
                    <a:lnTo>
                      <a:pt x="61327" y="148642"/>
                    </a:lnTo>
                    <a:lnTo>
                      <a:pt x="54241" y="156037"/>
                    </a:lnTo>
                    <a:lnTo>
                      <a:pt x="42240" y="162021"/>
                    </a:lnTo>
                    <a:lnTo>
                      <a:pt x="46984" y="153832"/>
                    </a:lnTo>
                    <a:lnTo>
                      <a:pt x="51599" y="143931"/>
                    </a:lnTo>
                    <a:lnTo>
                      <a:pt x="54945" y="129839"/>
                    </a:lnTo>
                    <a:lnTo>
                      <a:pt x="55881" y="109071"/>
                    </a:lnTo>
                    <a:lnTo>
                      <a:pt x="45815" y="104731"/>
                    </a:lnTo>
                    <a:lnTo>
                      <a:pt x="34302" y="96903"/>
                    </a:lnTo>
                    <a:lnTo>
                      <a:pt x="24308" y="78694"/>
                    </a:lnTo>
                    <a:lnTo>
                      <a:pt x="18797" y="43209"/>
                    </a:lnTo>
                    <a:lnTo>
                      <a:pt x="17235" y="33382"/>
                    </a:lnTo>
                    <a:lnTo>
                      <a:pt x="13539" y="26396"/>
                    </a:lnTo>
                    <a:lnTo>
                      <a:pt x="7772" y="20864"/>
                    </a:lnTo>
                    <a:lnTo>
                      <a:pt x="0" y="15401"/>
                    </a:lnTo>
                    <a:lnTo>
                      <a:pt x="8879" y="9079"/>
                    </a:lnTo>
                    <a:lnTo>
                      <a:pt x="15555" y="3805"/>
                    </a:lnTo>
                    <a:lnTo>
                      <a:pt x="24635" y="0"/>
                    </a:lnTo>
                    <a:lnTo>
                      <a:pt x="36426" y="1168"/>
                    </a:lnTo>
                    <a:lnTo>
                      <a:pt x="46871" y="11286"/>
                    </a:lnTo>
                    <a:lnTo>
                      <a:pt x="51912" y="34328"/>
                    </a:lnTo>
                    <a:lnTo>
                      <a:pt x="63844" y="41840"/>
                    </a:lnTo>
                    <a:lnTo>
                      <a:pt x="71550" y="48189"/>
                    </a:lnTo>
                    <a:lnTo>
                      <a:pt x="78344" y="55144"/>
                    </a:lnTo>
                    <a:lnTo>
                      <a:pt x="87539" y="64468"/>
                    </a:lnTo>
                    <a:lnTo>
                      <a:pt x="101439" y="75465"/>
                    </a:lnTo>
                    <a:lnTo>
                      <a:pt x="118956" y="85975"/>
                    </a:lnTo>
                    <a:lnTo>
                      <a:pt x="136722" y="93929"/>
                    </a:lnTo>
                    <a:lnTo>
                      <a:pt x="151370" y="97259"/>
                    </a:lnTo>
                    <a:lnTo>
                      <a:pt x="140884" y="100066"/>
                    </a:lnTo>
                    <a:lnTo>
                      <a:pt x="130133" y="101578"/>
                    </a:lnTo>
                    <a:lnTo>
                      <a:pt x="120254" y="102193"/>
                    </a:lnTo>
                    <a:lnTo>
                      <a:pt x="112382" y="102309"/>
                    </a:lnTo>
                    <a:lnTo>
                      <a:pt x="117068" y="98212"/>
                    </a:lnTo>
                    <a:lnTo>
                      <a:pt x="119294" y="95911"/>
                    </a:lnTo>
                    <a:lnTo>
                      <a:pt x="120716" y="91739"/>
                    </a:lnTo>
                    <a:lnTo>
                      <a:pt x="112639" y="96200"/>
                    </a:lnTo>
                    <a:lnTo>
                      <a:pt x="101764" y="99603"/>
                    </a:lnTo>
                    <a:lnTo>
                      <a:pt x="88644" y="100020"/>
                    </a:lnTo>
                    <a:lnTo>
                      <a:pt x="73833" y="95526"/>
                    </a:lnTo>
                    <a:lnTo>
                      <a:pt x="80252" y="95695"/>
                    </a:lnTo>
                    <a:lnTo>
                      <a:pt x="86730" y="94951"/>
                    </a:lnTo>
                    <a:lnTo>
                      <a:pt x="93237" y="92285"/>
                    </a:lnTo>
                    <a:lnTo>
                      <a:pt x="99746" y="86688"/>
                    </a:lnTo>
                    <a:lnTo>
                      <a:pt x="89734" y="89336"/>
                    </a:lnTo>
                    <a:lnTo>
                      <a:pt x="75991" y="90527"/>
                    </a:lnTo>
                    <a:lnTo>
                      <a:pt x="60588" y="86986"/>
                    </a:lnTo>
                    <a:lnTo>
                      <a:pt x="45599" y="75443"/>
                    </a:lnTo>
                    <a:lnTo>
                      <a:pt x="39481" y="63556"/>
                    </a:lnTo>
                    <a:lnTo>
                      <a:pt x="43372" y="57473"/>
                    </a:lnTo>
                    <a:lnTo>
                      <a:pt x="52528" y="56641"/>
                    </a:lnTo>
                    <a:lnTo>
                      <a:pt x="62204" y="60509"/>
                    </a:lnTo>
                    <a:lnTo>
                      <a:pt x="69656" y="66379"/>
                    </a:lnTo>
                    <a:lnTo>
                      <a:pt x="74961" y="71842"/>
                    </a:lnTo>
                    <a:lnTo>
                      <a:pt x="78514" y="77261"/>
                    </a:lnTo>
                    <a:lnTo>
                      <a:pt x="80712" y="82998"/>
                    </a:lnTo>
                    <a:lnTo>
                      <a:pt x="79541" y="71530"/>
                    </a:lnTo>
                    <a:lnTo>
                      <a:pt x="72072" y="58581"/>
                    </a:lnTo>
                    <a:lnTo>
                      <a:pt x="59814" y="48816"/>
                    </a:lnTo>
                    <a:lnTo>
                      <a:pt x="44271" y="46899"/>
                    </a:lnTo>
                    <a:lnTo>
                      <a:pt x="34825" y="55553"/>
                    </a:lnTo>
                    <a:lnTo>
                      <a:pt x="57239" y="95837"/>
                    </a:lnTo>
                    <a:lnTo>
                      <a:pt x="93660" y="108966"/>
                    </a:lnTo>
                    <a:lnTo>
                      <a:pt x="122075" y="110771"/>
                    </a:lnTo>
                    <a:lnTo>
                      <a:pt x="127745" y="113509"/>
                    </a:lnTo>
                    <a:lnTo>
                      <a:pt x="134484" y="116144"/>
                    </a:lnTo>
                    <a:lnTo>
                      <a:pt x="143155" y="118396"/>
                    </a:lnTo>
                    <a:lnTo>
                      <a:pt x="154622" y="119984"/>
                    </a:lnTo>
                    <a:lnTo>
                      <a:pt x="146243" y="125001"/>
                    </a:lnTo>
                    <a:lnTo>
                      <a:pt x="135964" y="126846"/>
                    </a:lnTo>
                    <a:lnTo>
                      <a:pt x="126617" y="126275"/>
                    </a:lnTo>
                    <a:lnTo>
                      <a:pt x="121037"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4" name="Google Shape;699;p8">
                <a:extLst>
                  <a:ext uri="{FF2B5EF4-FFF2-40B4-BE49-F238E27FC236}">
                    <a16:creationId xmlns:a16="http://schemas.microsoft.com/office/drawing/2014/main" id="{B09E3757-87F3-4E6C-BCE6-CB024E63FBC4}"/>
                  </a:ext>
                </a:extLst>
              </p:cNvPr>
              <p:cNvSpPr/>
              <p:nvPr/>
            </p:nvSpPr>
            <p:spPr>
              <a:xfrm>
                <a:off x="794753" y="564311"/>
                <a:ext cx="184150" cy="190500"/>
              </a:xfrm>
              <a:custGeom>
                <a:avLst/>
                <a:gdLst/>
                <a:ahLst/>
                <a:cxnLst/>
                <a:rect l="l" t="t" r="r" b="b"/>
                <a:pathLst>
                  <a:path w="184150" h="190500" extrusionOk="0">
                    <a:moveTo>
                      <a:pt x="47002" y="22098"/>
                    </a:moveTo>
                    <a:lnTo>
                      <a:pt x="46634" y="21628"/>
                    </a:lnTo>
                    <a:lnTo>
                      <a:pt x="41021" y="14287"/>
                    </a:lnTo>
                    <a:lnTo>
                      <a:pt x="33934" y="15557"/>
                    </a:lnTo>
                    <a:lnTo>
                      <a:pt x="28371" y="18859"/>
                    </a:lnTo>
                    <a:lnTo>
                      <a:pt x="30035" y="19977"/>
                    </a:lnTo>
                    <a:lnTo>
                      <a:pt x="34201" y="22288"/>
                    </a:lnTo>
                    <a:lnTo>
                      <a:pt x="38468" y="21628"/>
                    </a:lnTo>
                    <a:lnTo>
                      <a:pt x="35191" y="24091"/>
                    </a:lnTo>
                    <a:lnTo>
                      <a:pt x="31267" y="22987"/>
                    </a:lnTo>
                    <a:lnTo>
                      <a:pt x="28536" y="22212"/>
                    </a:lnTo>
                    <a:lnTo>
                      <a:pt x="25730" y="20624"/>
                    </a:lnTo>
                    <a:lnTo>
                      <a:pt x="25095" y="21107"/>
                    </a:lnTo>
                    <a:lnTo>
                      <a:pt x="24790" y="21386"/>
                    </a:lnTo>
                    <a:lnTo>
                      <a:pt x="23571" y="22212"/>
                    </a:lnTo>
                    <a:lnTo>
                      <a:pt x="22415" y="22352"/>
                    </a:lnTo>
                    <a:lnTo>
                      <a:pt x="21666" y="22987"/>
                    </a:lnTo>
                    <a:lnTo>
                      <a:pt x="21882" y="23634"/>
                    </a:lnTo>
                    <a:lnTo>
                      <a:pt x="23622" y="22987"/>
                    </a:lnTo>
                    <a:lnTo>
                      <a:pt x="27965" y="25755"/>
                    </a:lnTo>
                    <a:lnTo>
                      <a:pt x="34442" y="29464"/>
                    </a:lnTo>
                    <a:lnTo>
                      <a:pt x="39497" y="26098"/>
                    </a:lnTo>
                    <a:lnTo>
                      <a:pt x="43548" y="24244"/>
                    </a:lnTo>
                    <a:lnTo>
                      <a:pt x="43802" y="24091"/>
                    </a:lnTo>
                    <a:lnTo>
                      <a:pt x="44665" y="23583"/>
                    </a:lnTo>
                    <a:lnTo>
                      <a:pt x="47002" y="22098"/>
                    </a:lnTo>
                    <a:close/>
                  </a:path>
                  <a:path w="184150" h="190500" extrusionOk="0">
                    <a:moveTo>
                      <a:pt x="183781" y="119837"/>
                    </a:moveTo>
                    <a:lnTo>
                      <a:pt x="170586" y="121526"/>
                    </a:lnTo>
                    <a:lnTo>
                      <a:pt x="164973" y="120891"/>
                    </a:lnTo>
                    <a:lnTo>
                      <a:pt x="164973" y="128384"/>
                    </a:lnTo>
                    <a:lnTo>
                      <a:pt x="156591" y="133413"/>
                    </a:lnTo>
                    <a:lnTo>
                      <a:pt x="146304" y="135255"/>
                    </a:lnTo>
                    <a:lnTo>
                      <a:pt x="136969" y="134670"/>
                    </a:lnTo>
                    <a:lnTo>
                      <a:pt x="131406" y="132435"/>
                    </a:lnTo>
                    <a:lnTo>
                      <a:pt x="135915" y="138264"/>
                    </a:lnTo>
                    <a:lnTo>
                      <a:pt x="140639" y="144995"/>
                    </a:lnTo>
                    <a:lnTo>
                      <a:pt x="144246" y="155282"/>
                    </a:lnTo>
                    <a:lnTo>
                      <a:pt x="144716" y="170840"/>
                    </a:lnTo>
                    <a:lnTo>
                      <a:pt x="132816" y="154711"/>
                    </a:lnTo>
                    <a:lnTo>
                      <a:pt x="117398" y="138633"/>
                    </a:lnTo>
                    <a:lnTo>
                      <a:pt x="112737" y="134683"/>
                    </a:lnTo>
                    <a:lnTo>
                      <a:pt x="102501" y="126009"/>
                    </a:lnTo>
                    <a:lnTo>
                      <a:pt x="92176" y="120243"/>
                    </a:lnTo>
                    <a:lnTo>
                      <a:pt x="90932" y="132346"/>
                    </a:lnTo>
                    <a:lnTo>
                      <a:pt x="90881" y="133413"/>
                    </a:lnTo>
                    <a:lnTo>
                      <a:pt x="92976" y="148615"/>
                    </a:lnTo>
                    <a:lnTo>
                      <a:pt x="93052" y="149047"/>
                    </a:lnTo>
                    <a:lnTo>
                      <a:pt x="96583" y="162864"/>
                    </a:lnTo>
                    <a:lnTo>
                      <a:pt x="99568" y="171043"/>
                    </a:lnTo>
                    <a:lnTo>
                      <a:pt x="92570" y="167055"/>
                    </a:lnTo>
                    <a:lnTo>
                      <a:pt x="89674" y="164350"/>
                    </a:lnTo>
                    <a:lnTo>
                      <a:pt x="86893" y="161759"/>
                    </a:lnTo>
                    <a:lnTo>
                      <a:pt x="82397" y="153657"/>
                    </a:lnTo>
                    <a:lnTo>
                      <a:pt x="78905" y="141262"/>
                    </a:lnTo>
                    <a:lnTo>
                      <a:pt x="75793" y="149047"/>
                    </a:lnTo>
                    <a:lnTo>
                      <a:pt x="71678" y="157048"/>
                    </a:lnTo>
                    <a:lnTo>
                      <a:pt x="64579" y="164452"/>
                    </a:lnTo>
                    <a:lnTo>
                      <a:pt x="52565" y="170446"/>
                    </a:lnTo>
                    <a:lnTo>
                      <a:pt x="57353" y="162255"/>
                    </a:lnTo>
                    <a:lnTo>
                      <a:pt x="61963" y="152349"/>
                    </a:lnTo>
                    <a:lnTo>
                      <a:pt x="66268" y="117500"/>
                    </a:lnTo>
                    <a:lnTo>
                      <a:pt x="57073" y="113538"/>
                    </a:lnTo>
                    <a:lnTo>
                      <a:pt x="57073" y="132346"/>
                    </a:lnTo>
                    <a:lnTo>
                      <a:pt x="56946" y="135801"/>
                    </a:lnTo>
                    <a:lnTo>
                      <a:pt x="56515" y="139966"/>
                    </a:lnTo>
                    <a:lnTo>
                      <a:pt x="53657" y="141312"/>
                    </a:lnTo>
                    <a:lnTo>
                      <a:pt x="48793" y="142608"/>
                    </a:lnTo>
                    <a:lnTo>
                      <a:pt x="39839" y="142722"/>
                    </a:lnTo>
                    <a:lnTo>
                      <a:pt x="42418" y="138061"/>
                    </a:lnTo>
                    <a:lnTo>
                      <a:pt x="45110" y="132346"/>
                    </a:lnTo>
                    <a:lnTo>
                      <a:pt x="47231" y="125717"/>
                    </a:lnTo>
                    <a:lnTo>
                      <a:pt x="48018" y="118402"/>
                    </a:lnTo>
                    <a:lnTo>
                      <a:pt x="51092" y="120624"/>
                    </a:lnTo>
                    <a:lnTo>
                      <a:pt x="54013" y="122110"/>
                    </a:lnTo>
                    <a:lnTo>
                      <a:pt x="56413" y="122885"/>
                    </a:lnTo>
                    <a:lnTo>
                      <a:pt x="57023" y="128320"/>
                    </a:lnTo>
                    <a:lnTo>
                      <a:pt x="57073" y="132346"/>
                    </a:lnTo>
                    <a:lnTo>
                      <a:pt x="57073" y="113538"/>
                    </a:lnTo>
                    <a:lnTo>
                      <a:pt x="56184" y="113144"/>
                    </a:lnTo>
                    <a:lnTo>
                      <a:pt x="44665" y="105308"/>
                    </a:lnTo>
                    <a:lnTo>
                      <a:pt x="34671" y="87109"/>
                    </a:lnTo>
                    <a:lnTo>
                      <a:pt x="28956" y="50241"/>
                    </a:lnTo>
                    <a:lnTo>
                      <a:pt x="27597" y="41795"/>
                    </a:lnTo>
                    <a:lnTo>
                      <a:pt x="23876" y="34810"/>
                    </a:lnTo>
                    <a:lnTo>
                      <a:pt x="18110" y="29273"/>
                    </a:lnTo>
                    <a:lnTo>
                      <a:pt x="10325" y="23825"/>
                    </a:lnTo>
                    <a:lnTo>
                      <a:pt x="19215" y="17487"/>
                    </a:lnTo>
                    <a:lnTo>
                      <a:pt x="25895" y="12204"/>
                    </a:lnTo>
                    <a:lnTo>
                      <a:pt x="34950" y="8407"/>
                    </a:lnTo>
                    <a:lnTo>
                      <a:pt x="46736" y="9575"/>
                    </a:lnTo>
                    <a:lnTo>
                      <a:pt x="57200" y="19685"/>
                    </a:lnTo>
                    <a:lnTo>
                      <a:pt x="62255" y="42710"/>
                    </a:lnTo>
                    <a:lnTo>
                      <a:pt x="74193" y="50241"/>
                    </a:lnTo>
                    <a:lnTo>
                      <a:pt x="81915" y="56603"/>
                    </a:lnTo>
                    <a:lnTo>
                      <a:pt x="97891" y="72910"/>
                    </a:lnTo>
                    <a:lnTo>
                      <a:pt x="111772" y="83870"/>
                    </a:lnTo>
                    <a:lnTo>
                      <a:pt x="129298" y="94386"/>
                    </a:lnTo>
                    <a:lnTo>
                      <a:pt x="147066" y="102336"/>
                    </a:lnTo>
                    <a:lnTo>
                      <a:pt x="161734" y="105664"/>
                    </a:lnTo>
                    <a:lnTo>
                      <a:pt x="151257" y="108445"/>
                    </a:lnTo>
                    <a:lnTo>
                      <a:pt x="140512" y="109956"/>
                    </a:lnTo>
                    <a:lnTo>
                      <a:pt x="130632" y="110578"/>
                    </a:lnTo>
                    <a:lnTo>
                      <a:pt x="122758" y="110705"/>
                    </a:lnTo>
                    <a:lnTo>
                      <a:pt x="125323" y="108445"/>
                    </a:lnTo>
                    <a:lnTo>
                      <a:pt x="127406" y="106603"/>
                    </a:lnTo>
                    <a:lnTo>
                      <a:pt x="129628" y="104292"/>
                    </a:lnTo>
                    <a:lnTo>
                      <a:pt x="131051" y="100164"/>
                    </a:lnTo>
                    <a:lnTo>
                      <a:pt x="122974" y="104622"/>
                    </a:lnTo>
                    <a:lnTo>
                      <a:pt x="112102" y="108026"/>
                    </a:lnTo>
                    <a:lnTo>
                      <a:pt x="98983" y="108445"/>
                    </a:lnTo>
                    <a:lnTo>
                      <a:pt x="84175" y="103936"/>
                    </a:lnTo>
                    <a:lnTo>
                      <a:pt x="90601" y="104101"/>
                    </a:lnTo>
                    <a:lnTo>
                      <a:pt x="92087" y="103936"/>
                    </a:lnTo>
                    <a:lnTo>
                      <a:pt x="97078" y="103365"/>
                    </a:lnTo>
                    <a:lnTo>
                      <a:pt x="103593" y="100685"/>
                    </a:lnTo>
                    <a:lnTo>
                      <a:pt x="105625" y="98933"/>
                    </a:lnTo>
                    <a:lnTo>
                      <a:pt x="110096" y="95059"/>
                    </a:lnTo>
                    <a:lnTo>
                      <a:pt x="100088" y="97726"/>
                    </a:lnTo>
                    <a:lnTo>
                      <a:pt x="86334" y="98933"/>
                    </a:lnTo>
                    <a:lnTo>
                      <a:pt x="70916" y="95389"/>
                    </a:lnTo>
                    <a:lnTo>
                      <a:pt x="55918" y="83870"/>
                    </a:lnTo>
                    <a:lnTo>
                      <a:pt x="49822" y="71958"/>
                    </a:lnTo>
                    <a:lnTo>
                      <a:pt x="53721" y="65874"/>
                    </a:lnTo>
                    <a:lnTo>
                      <a:pt x="62890" y="65049"/>
                    </a:lnTo>
                    <a:lnTo>
                      <a:pt x="72593" y="68922"/>
                    </a:lnTo>
                    <a:lnTo>
                      <a:pt x="80022" y="74790"/>
                    </a:lnTo>
                    <a:lnTo>
                      <a:pt x="85305" y="80251"/>
                    </a:lnTo>
                    <a:lnTo>
                      <a:pt x="88849" y="85661"/>
                    </a:lnTo>
                    <a:lnTo>
                      <a:pt x="91046" y="91414"/>
                    </a:lnTo>
                    <a:lnTo>
                      <a:pt x="89890" y="79933"/>
                    </a:lnTo>
                    <a:lnTo>
                      <a:pt x="82435" y="66979"/>
                    </a:lnTo>
                    <a:lnTo>
                      <a:pt x="80010" y="65049"/>
                    </a:lnTo>
                    <a:lnTo>
                      <a:pt x="70192" y="57213"/>
                    </a:lnTo>
                    <a:lnTo>
                      <a:pt x="54648" y="55295"/>
                    </a:lnTo>
                    <a:lnTo>
                      <a:pt x="45173" y="63957"/>
                    </a:lnTo>
                    <a:lnTo>
                      <a:pt x="47167" y="78892"/>
                    </a:lnTo>
                    <a:lnTo>
                      <a:pt x="73748" y="107772"/>
                    </a:lnTo>
                    <a:lnTo>
                      <a:pt x="132384" y="119189"/>
                    </a:lnTo>
                    <a:lnTo>
                      <a:pt x="138099" y="121932"/>
                    </a:lnTo>
                    <a:lnTo>
                      <a:pt x="144856" y="124548"/>
                    </a:lnTo>
                    <a:lnTo>
                      <a:pt x="153530" y="126796"/>
                    </a:lnTo>
                    <a:lnTo>
                      <a:pt x="164973" y="128384"/>
                    </a:lnTo>
                    <a:lnTo>
                      <a:pt x="164973" y="120891"/>
                    </a:lnTo>
                    <a:lnTo>
                      <a:pt x="159245" y="120230"/>
                    </a:lnTo>
                    <a:lnTo>
                      <a:pt x="151244" y="117919"/>
                    </a:lnTo>
                    <a:lnTo>
                      <a:pt x="148107" y="116598"/>
                    </a:lnTo>
                    <a:lnTo>
                      <a:pt x="159867" y="113779"/>
                    </a:lnTo>
                    <a:lnTo>
                      <a:pt x="169138" y="110782"/>
                    </a:lnTo>
                    <a:lnTo>
                      <a:pt x="169278" y="110705"/>
                    </a:lnTo>
                    <a:lnTo>
                      <a:pt x="176707" y="106972"/>
                    </a:lnTo>
                    <a:lnTo>
                      <a:pt x="183438" y="101714"/>
                    </a:lnTo>
                    <a:lnTo>
                      <a:pt x="172034" y="101092"/>
                    </a:lnTo>
                    <a:lnTo>
                      <a:pt x="160578" y="98602"/>
                    </a:lnTo>
                    <a:lnTo>
                      <a:pt x="149466" y="94792"/>
                    </a:lnTo>
                    <a:lnTo>
                      <a:pt x="139128" y="90182"/>
                    </a:lnTo>
                    <a:lnTo>
                      <a:pt x="143992" y="87007"/>
                    </a:lnTo>
                    <a:lnTo>
                      <a:pt x="146456" y="84975"/>
                    </a:lnTo>
                    <a:lnTo>
                      <a:pt x="151041" y="81203"/>
                    </a:lnTo>
                    <a:lnTo>
                      <a:pt x="158292" y="72872"/>
                    </a:lnTo>
                    <a:lnTo>
                      <a:pt x="158965" y="71513"/>
                    </a:lnTo>
                    <a:lnTo>
                      <a:pt x="162026" y="65417"/>
                    </a:lnTo>
                    <a:lnTo>
                      <a:pt x="163626" y="62255"/>
                    </a:lnTo>
                    <a:lnTo>
                      <a:pt x="152349" y="64173"/>
                    </a:lnTo>
                    <a:lnTo>
                      <a:pt x="150368" y="64312"/>
                    </a:lnTo>
                    <a:lnTo>
                      <a:pt x="150368" y="71513"/>
                    </a:lnTo>
                    <a:lnTo>
                      <a:pt x="140017" y="82054"/>
                    </a:lnTo>
                    <a:lnTo>
                      <a:pt x="131813" y="84455"/>
                    </a:lnTo>
                    <a:lnTo>
                      <a:pt x="129400" y="84975"/>
                    </a:lnTo>
                    <a:lnTo>
                      <a:pt x="121310" y="80327"/>
                    </a:lnTo>
                    <a:lnTo>
                      <a:pt x="115481" y="76111"/>
                    </a:lnTo>
                    <a:lnTo>
                      <a:pt x="111785" y="72872"/>
                    </a:lnTo>
                    <a:lnTo>
                      <a:pt x="110553" y="71767"/>
                    </a:lnTo>
                    <a:lnTo>
                      <a:pt x="117284" y="72618"/>
                    </a:lnTo>
                    <a:lnTo>
                      <a:pt x="127419" y="73355"/>
                    </a:lnTo>
                    <a:lnTo>
                      <a:pt x="139077" y="73228"/>
                    </a:lnTo>
                    <a:lnTo>
                      <a:pt x="148742" y="71767"/>
                    </a:lnTo>
                    <a:lnTo>
                      <a:pt x="150368" y="71513"/>
                    </a:lnTo>
                    <a:lnTo>
                      <a:pt x="150368" y="64312"/>
                    </a:lnTo>
                    <a:lnTo>
                      <a:pt x="133591" y="65417"/>
                    </a:lnTo>
                    <a:lnTo>
                      <a:pt x="114338" y="65227"/>
                    </a:lnTo>
                    <a:lnTo>
                      <a:pt x="101600" y="62776"/>
                    </a:lnTo>
                    <a:lnTo>
                      <a:pt x="96037" y="56540"/>
                    </a:lnTo>
                    <a:lnTo>
                      <a:pt x="90157" y="50571"/>
                    </a:lnTo>
                    <a:lnTo>
                      <a:pt x="82257" y="44272"/>
                    </a:lnTo>
                    <a:lnTo>
                      <a:pt x="70624" y="37033"/>
                    </a:lnTo>
                    <a:lnTo>
                      <a:pt x="60452" y="9372"/>
                    </a:lnTo>
                    <a:lnTo>
                      <a:pt x="58902" y="8407"/>
                    </a:lnTo>
                    <a:lnTo>
                      <a:pt x="45402" y="0"/>
                    </a:lnTo>
                    <a:lnTo>
                      <a:pt x="30086" y="2438"/>
                    </a:lnTo>
                    <a:lnTo>
                      <a:pt x="19088" y="10223"/>
                    </a:lnTo>
                    <a:lnTo>
                      <a:pt x="13284" y="16840"/>
                    </a:lnTo>
                    <a:lnTo>
                      <a:pt x="0" y="22821"/>
                    </a:lnTo>
                    <a:lnTo>
                      <a:pt x="23050" y="71513"/>
                    </a:lnTo>
                    <a:lnTo>
                      <a:pt x="23114" y="71958"/>
                    </a:lnTo>
                    <a:lnTo>
                      <a:pt x="26581" y="87350"/>
                    </a:lnTo>
                    <a:lnTo>
                      <a:pt x="32156" y="100025"/>
                    </a:lnTo>
                    <a:lnTo>
                      <a:pt x="38938" y="109842"/>
                    </a:lnTo>
                    <a:lnTo>
                      <a:pt x="40563" y="116382"/>
                    </a:lnTo>
                    <a:lnTo>
                      <a:pt x="40424" y="125145"/>
                    </a:lnTo>
                    <a:lnTo>
                      <a:pt x="37109" y="135801"/>
                    </a:lnTo>
                    <a:lnTo>
                      <a:pt x="29184" y="147993"/>
                    </a:lnTo>
                    <a:lnTo>
                      <a:pt x="37388" y="148704"/>
                    </a:lnTo>
                    <a:lnTo>
                      <a:pt x="44665" y="148615"/>
                    </a:lnTo>
                    <a:lnTo>
                      <a:pt x="50736" y="148043"/>
                    </a:lnTo>
                    <a:lnTo>
                      <a:pt x="55308" y="147281"/>
                    </a:lnTo>
                    <a:lnTo>
                      <a:pt x="52666" y="155981"/>
                    </a:lnTo>
                    <a:lnTo>
                      <a:pt x="49250" y="163449"/>
                    </a:lnTo>
                    <a:lnTo>
                      <a:pt x="45440" y="169786"/>
                    </a:lnTo>
                    <a:lnTo>
                      <a:pt x="41643" y="175069"/>
                    </a:lnTo>
                    <a:lnTo>
                      <a:pt x="49504" y="175260"/>
                    </a:lnTo>
                    <a:lnTo>
                      <a:pt x="59918" y="173278"/>
                    </a:lnTo>
                    <a:lnTo>
                      <a:pt x="67665" y="170446"/>
                    </a:lnTo>
                    <a:lnTo>
                      <a:pt x="70269" y="169506"/>
                    </a:lnTo>
                    <a:lnTo>
                      <a:pt x="77927" y="164350"/>
                    </a:lnTo>
                    <a:lnTo>
                      <a:pt x="84899" y="169354"/>
                    </a:lnTo>
                    <a:lnTo>
                      <a:pt x="93827" y="174929"/>
                    </a:lnTo>
                    <a:lnTo>
                      <a:pt x="104686" y="179222"/>
                    </a:lnTo>
                    <a:lnTo>
                      <a:pt x="117462" y="180416"/>
                    </a:lnTo>
                    <a:lnTo>
                      <a:pt x="109347" y="171043"/>
                    </a:lnTo>
                    <a:lnTo>
                      <a:pt x="106349" y="167563"/>
                    </a:lnTo>
                    <a:lnTo>
                      <a:pt x="101142" y="154051"/>
                    </a:lnTo>
                    <a:lnTo>
                      <a:pt x="99936" y="142722"/>
                    </a:lnTo>
                    <a:lnTo>
                      <a:pt x="99999" y="141262"/>
                    </a:lnTo>
                    <a:lnTo>
                      <a:pt x="100647" y="134683"/>
                    </a:lnTo>
                    <a:lnTo>
                      <a:pt x="113080" y="145072"/>
                    </a:lnTo>
                    <a:lnTo>
                      <a:pt x="126517" y="158546"/>
                    </a:lnTo>
                    <a:lnTo>
                      <a:pt x="139192" y="174040"/>
                    </a:lnTo>
                    <a:lnTo>
                      <a:pt x="149021" y="190169"/>
                    </a:lnTo>
                    <a:lnTo>
                      <a:pt x="151612" y="175260"/>
                    </a:lnTo>
                    <a:lnTo>
                      <a:pt x="151803" y="173278"/>
                    </a:lnTo>
                    <a:lnTo>
                      <a:pt x="151993" y="170840"/>
                    </a:lnTo>
                    <a:lnTo>
                      <a:pt x="152488" y="164452"/>
                    </a:lnTo>
                    <a:lnTo>
                      <a:pt x="152400" y="161759"/>
                    </a:lnTo>
                    <a:lnTo>
                      <a:pt x="152146" y="155981"/>
                    </a:lnTo>
                    <a:lnTo>
                      <a:pt x="152069" y="154711"/>
                    </a:lnTo>
                    <a:lnTo>
                      <a:pt x="151282" y="147281"/>
                    </a:lnTo>
                    <a:lnTo>
                      <a:pt x="151206" y="144995"/>
                    </a:lnTo>
                    <a:lnTo>
                      <a:pt x="182422" y="121526"/>
                    </a:lnTo>
                    <a:lnTo>
                      <a:pt x="183781"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5" name="Google Shape;700;p8">
              <a:extLst>
                <a:ext uri="{FF2B5EF4-FFF2-40B4-BE49-F238E27FC236}">
                  <a16:creationId xmlns:a16="http://schemas.microsoft.com/office/drawing/2014/main" id="{50994934-916E-415B-BE42-65775D905B62}"/>
                </a:ext>
              </a:extLst>
            </p:cNvPr>
            <p:cNvGrpSpPr/>
            <p:nvPr/>
          </p:nvGrpSpPr>
          <p:grpSpPr>
            <a:xfrm>
              <a:off x="566344" y="635887"/>
              <a:ext cx="40005" cy="13970"/>
              <a:chOff x="566344" y="635887"/>
              <a:chExt cx="40005" cy="13970"/>
            </a:xfrm>
          </p:grpSpPr>
          <p:sp>
            <p:nvSpPr>
              <p:cNvPr id="98" name="Google Shape;701;p8">
                <a:extLst>
                  <a:ext uri="{FF2B5EF4-FFF2-40B4-BE49-F238E27FC236}">
                    <a16:creationId xmlns:a16="http://schemas.microsoft.com/office/drawing/2014/main" id="{60B1F37C-3269-418F-ACE5-84747E11F833}"/>
                  </a:ext>
                </a:extLst>
              </p:cNvPr>
              <p:cNvSpPr/>
              <p:nvPr/>
            </p:nvSpPr>
            <p:spPr>
              <a:xfrm>
                <a:off x="566344" y="635887"/>
                <a:ext cx="40005" cy="13970"/>
              </a:xfrm>
              <a:custGeom>
                <a:avLst/>
                <a:gdLst/>
                <a:ahLst/>
                <a:cxnLst/>
                <a:rect l="l" t="t" r="r" b="b"/>
                <a:pathLst>
                  <a:path w="40004" h="13970" extrusionOk="0">
                    <a:moveTo>
                      <a:pt x="39810" y="0"/>
                    </a:moveTo>
                    <a:lnTo>
                      <a:pt x="28515" y="1712"/>
                    </a:lnTo>
                    <a:lnTo>
                      <a:pt x="16851" y="1839"/>
                    </a:lnTo>
                    <a:lnTo>
                      <a:pt x="6715" y="1121"/>
                    </a:lnTo>
                    <a:lnTo>
                      <a:pt x="0" y="299"/>
                    </a:lnTo>
                    <a:lnTo>
                      <a:pt x="4963" y="4611"/>
                    </a:lnTo>
                    <a:lnTo>
                      <a:pt x="10805" y="8804"/>
                    </a:lnTo>
                    <a:lnTo>
                      <a:pt x="18862" y="13491"/>
                    </a:lnTo>
                    <a:lnTo>
                      <a:pt x="21280" y="12956"/>
                    </a:lnTo>
                    <a:lnTo>
                      <a:pt x="29485" y="10601"/>
                    </a:lnTo>
                    <a:lnTo>
                      <a:pt x="39810"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9" name="Google Shape;702;p8">
                <a:extLst>
                  <a:ext uri="{FF2B5EF4-FFF2-40B4-BE49-F238E27FC236}">
                    <a16:creationId xmlns:a16="http://schemas.microsoft.com/office/drawing/2014/main" id="{124AB9AB-19E7-4143-B242-EEE68450BC7C}"/>
                  </a:ext>
                </a:extLst>
              </p:cNvPr>
              <p:cNvSpPr/>
              <p:nvPr/>
            </p:nvSpPr>
            <p:spPr>
              <a:xfrm>
                <a:off x="566344" y="635887"/>
                <a:ext cx="40005" cy="13970"/>
              </a:xfrm>
              <a:custGeom>
                <a:avLst/>
                <a:gdLst/>
                <a:ahLst/>
                <a:cxnLst/>
                <a:rect l="l" t="t" r="r" b="b"/>
                <a:pathLst>
                  <a:path w="40004" h="13970" extrusionOk="0">
                    <a:moveTo>
                      <a:pt x="39810" y="0"/>
                    </a:moveTo>
                    <a:lnTo>
                      <a:pt x="29485" y="10602"/>
                    </a:lnTo>
                    <a:lnTo>
                      <a:pt x="21280" y="12955"/>
                    </a:lnTo>
                    <a:lnTo>
                      <a:pt x="18862" y="13490"/>
                    </a:lnTo>
                    <a:lnTo>
                      <a:pt x="10805" y="8805"/>
                    </a:lnTo>
                    <a:lnTo>
                      <a:pt x="4963" y="4611"/>
                    </a:lnTo>
                    <a:lnTo>
                      <a:pt x="2941" y="2824"/>
                    </a:lnTo>
                    <a:lnTo>
                      <a:pt x="1871" y="1957"/>
                    </a:lnTo>
                    <a:lnTo>
                      <a:pt x="908" y="1134"/>
                    </a:lnTo>
                    <a:lnTo>
                      <a:pt x="0" y="298"/>
                    </a:lnTo>
                    <a:lnTo>
                      <a:pt x="6715" y="1120"/>
                    </a:lnTo>
                    <a:lnTo>
                      <a:pt x="16851" y="1838"/>
                    </a:lnTo>
                    <a:lnTo>
                      <a:pt x="28515" y="1711"/>
                    </a:lnTo>
                    <a:lnTo>
                      <a:pt x="39810"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6" name="Google Shape;703;p8">
              <a:extLst>
                <a:ext uri="{FF2B5EF4-FFF2-40B4-BE49-F238E27FC236}">
                  <a16:creationId xmlns:a16="http://schemas.microsoft.com/office/drawing/2014/main" id="{728EECDC-376C-4AA7-A2FB-50E6A9BEB12B}"/>
                </a:ext>
              </a:extLst>
            </p:cNvPr>
            <p:cNvGrpSpPr/>
            <p:nvPr/>
          </p:nvGrpSpPr>
          <p:grpSpPr>
            <a:xfrm>
              <a:off x="416750" y="514957"/>
              <a:ext cx="594995" cy="737235"/>
              <a:chOff x="416750" y="514957"/>
              <a:chExt cx="594995" cy="737235"/>
            </a:xfrm>
          </p:grpSpPr>
          <p:sp>
            <p:nvSpPr>
              <p:cNvPr id="87" name="Google Shape;704;p8">
                <a:extLst>
                  <a:ext uri="{FF2B5EF4-FFF2-40B4-BE49-F238E27FC236}">
                    <a16:creationId xmlns:a16="http://schemas.microsoft.com/office/drawing/2014/main" id="{40B65BA8-574A-4E09-8178-23B55BB77CC9}"/>
                  </a:ext>
                </a:extLst>
              </p:cNvPr>
              <p:cNvSpPr/>
              <p:nvPr/>
            </p:nvSpPr>
            <p:spPr>
              <a:xfrm>
                <a:off x="495655" y="682802"/>
                <a:ext cx="17780" cy="24765"/>
              </a:xfrm>
              <a:custGeom>
                <a:avLst/>
                <a:gdLst/>
                <a:ahLst/>
                <a:cxnLst/>
                <a:rect l="l" t="t" r="r" b="b"/>
                <a:pathLst>
                  <a:path w="17779" h="24765" extrusionOk="0">
                    <a:moveTo>
                      <a:pt x="8185" y="0"/>
                    </a:moveTo>
                    <a:lnTo>
                      <a:pt x="7380" y="7315"/>
                    </a:lnTo>
                    <a:lnTo>
                      <a:pt x="5260" y="13933"/>
                    </a:lnTo>
                    <a:lnTo>
                      <a:pt x="2556" y="19659"/>
                    </a:lnTo>
                    <a:lnTo>
                      <a:pt x="0" y="24297"/>
                    </a:lnTo>
                    <a:lnTo>
                      <a:pt x="8943" y="24189"/>
                    </a:lnTo>
                    <a:lnTo>
                      <a:pt x="13844" y="22928"/>
                    </a:lnTo>
                    <a:lnTo>
                      <a:pt x="16668" y="21535"/>
                    </a:lnTo>
                    <a:lnTo>
                      <a:pt x="17194" y="16412"/>
                    </a:lnTo>
                    <a:lnTo>
                      <a:pt x="17268" y="10708"/>
                    </a:lnTo>
                    <a:lnTo>
                      <a:pt x="16530" y="4493"/>
                    </a:lnTo>
                    <a:lnTo>
                      <a:pt x="14154" y="3700"/>
                    </a:lnTo>
                    <a:lnTo>
                      <a:pt x="11234" y="2258"/>
                    </a:lnTo>
                    <a:lnTo>
                      <a:pt x="8185"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88" name="Google Shape;705;p8">
                <a:extLst>
                  <a:ext uri="{FF2B5EF4-FFF2-40B4-BE49-F238E27FC236}">
                    <a16:creationId xmlns:a16="http://schemas.microsoft.com/office/drawing/2014/main" id="{716339C1-2F99-480D-8415-72F86D3173BC}"/>
                  </a:ext>
                </a:extLst>
              </p:cNvPr>
              <p:cNvSpPr/>
              <p:nvPr/>
            </p:nvSpPr>
            <p:spPr>
              <a:xfrm>
                <a:off x="495655" y="682802"/>
                <a:ext cx="17780" cy="24765"/>
              </a:xfrm>
              <a:custGeom>
                <a:avLst/>
                <a:gdLst/>
                <a:ahLst/>
                <a:cxnLst/>
                <a:rect l="l" t="t" r="r" b="b"/>
                <a:pathLst>
                  <a:path w="17779" h="24765" extrusionOk="0">
                    <a:moveTo>
                      <a:pt x="0" y="24297"/>
                    </a:moveTo>
                    <a:lnTo>
                      <a:pt x="2556" y="19660"/>
                    </a:lnTo>
                    <a:lnTo>
                      <a:pt x="5260" y="13933"/>
                    </a:lnTo>
                    <a:lnTo>
                      <a:pt x="7380" y="7315"/>
                    </a:lnTo>
                    <a:lnTo>
                      <a:pt x="8185" y="0"/>
                    </a:lnTo>
                    <a:lnTo>
                      <a:pt x="11234" y="2257"/>
                    </a:lnTo>
                    <a:lnTo>
                      <a:pt x="14154" y="3701"/>
                    </a:lnTo>
                    <a:lnTo>
                      <a:pt x="16530" y="4494"/>
                    </a:lnTo>
                    <a:lnTo>
                      <a:pt x="17268" y="10709"/>
                    </a:lnTo>
                    <a:lnTo>
                      <a:pt x="17194" y="16412"/>
                    </a:lnTo>
                    <a:lnTo>
                      <a:pt x="16668" y="21536"/>
                    </a:lnTo>
                    <a:lnTo>
                      <a:pt x="13844" y="22928"/>
                    </a:lnTo>
                    <a:lnTo>
                      <a:pt x="8943"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89" name="Google Shape;706;p8">
                <a:extLst>
                  <a:ext uri="{FF2B5EF4-FFF2-40B4-BE49-F238E27FC236}">
                    <a16:creationId xmlns:a16="http://schemas.microsoft.com/office/drawing/2014/main" id="{121650C1-2260-4E65-B137-EFE63339A156}"/>
                  </a:ext>
                </a:extLst>
              </p:cNvPr>
              <p:cNvSpPr/>
              <p:nvPr/>
            </p:nvSpPr>
            <p:spPr>
              <a:xfrm>
                <a:off x="466082" y="572789"/>
                <a:ext cx="154940" cy="163195"/>
              </a:xfrm>
              <a:custGeom>
                <a:avLst/>
                <a:gdLst/>
                <a:ahLst/>
                <a:cxnLst/>
                <a:rect l="l" t="t" r="r" b="b"/>
                <a:pathLst>
                  <a:path w="154940" h="163195" extrusionOk="0">
                    <a:moveTo>
                      <a:pt x="81690" y="132866"/>
                    </a:moveTo>
                    <a:lnTo>
                      <a:pt x="68569" y="132866"/>
                    </a:lnTo>
                    <a:lnTo>
                      <a:pt x="72081" y="145268"/>
                    </a:lnTo>
                    <a:lnTo>
                      <a:pt x="76602" y="153376"/>
                    </a:lnTo>
                    <a:lnTo>
                      <a:pt x="82291" y="158675"/>
                    </a:lnTo>
                    <a:lnTo>
                      <a:pt x="89304" y="162653"/>
                    </a:lnTo>
                    <a:lnTo>
                      <a:pt x="86314" y="154477"/>
                    </a:lnTo>
                    <a:lnTo>
                      <a:pt x="82727" y="140428"/>
                    </a:lnTo>
                    <a:lnTo>
                      <a:pt x="81690" y="132866"/>
                    </a:lnTo>
                    <a:close/>
                  </a:path>
                  <a:path w="154940" h="163195" extrusionOk="0">
                    <a:moveTo>
                      <a:pt x="124319" y="111831"/>
                    </a:moveTo>
                    <a:lnTo>
                      <a:pt x="81911" y="111831"/>
                    </a:lnTo>
                    <a:lnTo>
                      <a:pt x="92248" y="117612"/>
                    </a:lnTo>
                    <a:lnTo>
                      <a:pt x="107141" y="130237"/>
                    </a:lnTo>
                    <a:lnTo>
                      <a:pt x="122541" y="146311"/>
                    </a:lnTo>
                    <a:lnTo>
                      <a:pt x="134400" y="162437"/>
                    </a:lnTo>
                    <a:lnTo>
                      <a:pt x="133961" y="146886"/>
                    </a:lnTo>
                    <a:lnTo>
                      <a:pt x="130372" y="136618"/>
                    </a:lnTo>
                    <a:lnTo>
                      <a:pt x="125475" y="129660"/>
                    </a:lnTo>
                    <a:lnTo>
                      <a:pt x="121112" y="124040"/>
                    </a:lnTo>
                    <a:lnTo>
                      <a:pt x="147922" y="124040"/>
                    </a:lnTo>
                    <a:lnTo>
                      <a:pt x="154696" y="119984"/>
                    </a:lnTo>
                    <a:lnTo>
                      <a:pt x="143235" y="118396"/>
                    </a:lnTo>
                    <a:lnTo>
                      <a:pt x="134555" y="116145"/>
                    </a:lnTo>
                    <a:lnTo>
                      <a:pt x="127801" y="113510"/>
                    </a:lnTo>
                    <a:lnTo>
                      <a:pt x="124319" y="111831"/>
                    </a:lnTo>
                    <a:close/>
                  </a:path>
                  <a:path w="154940" h="163195" extrusionOk="0">
                    <a:moveTo>
                      <a:pt x="24676" y="0"/>
                    </a:moveTo>
                    <a:lnTo>
                      <a:pt x="15643" y="3805"/>
                    </a:lnTo>
                    <a:lnTo>
                      <a:pt x="8891" y="9079"/>
                    </a:lnTo>
                    <a:lnTo>
                      <a:pt x="0" y="15401"/>
                    </a:lnTo>
                    <a:lnTo>
                      <a:pt x="24388" y="78694"/>
                    </a:lnTo>
                    <a:lnTo>
                      <a:pt x="34384" y="96903"/>
                    </a:lnTo>
                    <a:lnTo>
                      <a:pt x="45900" y="104731"/>
                    </a:lnTo>
                    <a:lnTo>
                      <a:pt x="55977" y="109071"/>
                    </a:lnTo>
                    <a:lnTo>
                      <a:pt x="55019" y="129660"/>
                    </a:lnTo>
                    <a:lnTo>
                      <a:pt x="54916" y="130237"/>
                    </a:lnTo>
                    <a:lnTo>
                      <a:pt x="51663" y="143932"/>
                    </a:lnTo>
                    <a:lnTo>
                      <a:pt x="47043" y="153832"/>
                    </a:lnTo>
                    <a:lnTo>
                      <a:pt x="42261" y="162021"/>
                    </a:lnTo>
                    <a:lnTo>
                      <a:pt x="54296" y="156037"/>
                    </a:lnTo>
                    <a:lnTo>
                      <a:pt x="61381" y="148643"/>
                    </a:lnTo>
                    <a:lnTo>
                      <a:pt x="65483" y="140648"/>
                    </a:lnTo>
                    <a:lnTo>
                      <a:pt x="68569" y="132866"/>
                    </a:lnTo>
                    <a:lnTo>
                      <a:pt x="81690" y="132866"/>
                    </a:lnTo>
                    <a:lnTo>
                      <a:pt x="80611" y="125001"/>
                    </a:lnTo>
                    <a:lnTo>
                      <a:pt x="80658" y="124040"/>
                    </a:lnTo>
                    <a:lnTo>
                      <a:pt x="81911" y="111831"/>
                    </a:lnTo>
                    <a:lnTo>
                      <a:pt x="124319" y="111831"/>
                    </a:lnTo>
                    <a:lnTo>
                      <a:pt x="122118" y="110771"/>
                    </a:lnTo>
                    <a:lnTo>
                      <a:pt x="74882" y="104456"/>
                    </a:lnTo>
                    <a:lnTo>
                      <a:pt x="36902" y="70478"/>
                    </a:lnTo>
                    <a:lnTo>
                      <a:pt x="34890" y="55554"/>
                    </a:lnTo>
                    <a:lnTo>
                      <a:pt x="44369" y="46899"/>
                    </a:lnTo>
                    <a:lnTo>
                      <a:pt x="70066" y="46899"/>
                    </a:lnTo>
                    <a:lnTo>
                      <a:pt x="63916" y="41840"/>
                    </a:lnTo>
                    <a:lnTo>
                      <a:pt x="51965" y="34328"/>
                    </a:lnTo>
                    <a:lnTo>
                      <a:pt x="46916" y="11286"/>
                    </a:lnTo>
                    <a:lnTo>
                      <a:pt x="36460" y="1168"/>
                    </a:lnTo>
                    <a:lnTo>
                      <a:pt x="24676" y="0"/>
                    </a:lnTo>
                    <a:close/>
                  </a:path>
                  <a:path w="154940" h="163195" extrusionOk="0">
                    <a:moveTo>
                      <a:pt x="147922" y="124040"/>
                    </a:moveTo>
                    <a:lnTo>
                      <a:pt x="121112" y="124040"/>
                    </a:lnTo>
                    <a:lnTo>
                      <a:pt x="126688" y="126275"/>
                    </a:lnTo>
                    <a:lnTo>
                      <a:pt x="136035" y="126846"/>
                    </a:lnTo>
                    <a:lnTo>
                      <a:pt x="146317" y="125001"/>
                    </a:lnTo>
                    <a:lnTo>
                      <a:pt x="147922" y="124040"/>
                    </a:lnTo>
                    <a:close/>
                  </a:path>
                  <a:path w="154940" h="163195" extrusionOk="0">
                    <a:moveTo>
                      <a:pt x="131899" y="91738"/>
                    </a:moveTo>
                    <a:lnTo>
                      <a:pt x="120780" y="91738"/>
                    </a:lnTo>
                    <a:lnTo>
                      <a:pt x="119347" y="95910"/>
                    </a:lnTo>
                    <a:lnTo>
                      <a:pt x="117143" y="98212"/>
                    </a:lnTo>
                    <a:lnTo>
                      <a:pt x="112458" y="102310"/>
                    </a:lnTo>
                    <a:lnTo>
                      <a:pt x="120330" y="102193"/>
                    </a:lnTo>
                    <a:lnTo>
                      <a:pt x="130209" y="101578"/>
                    </a:lnTo>
                    <a:lnTo>
                      <a:pt x="140959" y="100066"/>
                    </a:lnTo>
                    <a:lnTo>
                      <a:pt x="151444" y="97259"/>
                    </a:lnTo>
                    <a:lnTo>
                      <a:pt x="136794" y="93929"/>
                    </a:lnTo>
                    <a:lnTo>
                      <a:pt x="131899" y="91738"/>
                    </a:lnTo>
                    <a:close/>
                  </a:path>
                  <a:path w="154940" h="163195" extrusionOk="0">
                    <a:moveTo>
                      <a:pt x="73919" y="95526"/>
                    </a:moveTo>
                    <a:lnTo>
                      <a:pt x="88731" y="100019"/>
                    </a:lnTo>
                    <a:lnTo>
                      <a:pt x="101851" y="99602"/>
                    </a:lnTo>
                    <a:lnTo>
                      <a:pt x="112721" y="96200"/>
                    </a:lnTo>
                    <a:lnTo>
                      <a:pt x="113635" y="95694"/>
                    </a:lnTo>
                    <a:lnTo>
                      <a:pt x="80315" y="95694"/>
                    </a:lnTo>
                    <a:lnTo>
                      <a:pt x="73919" y="95526"/>
                    </a:lnTo>
                    <a:close/>
                  </a:path>
                  <a:path w="154940" h="163195" extrusionOk="0">
                    <a:moveTo>
                      <a:pt x="120613" y="86688"/>
                    </a:moveTo>
                    <a:lnTo>
                      <a:pt x="99832" y="86688"/>
                    </a:lnTo>
                    <a:lnTo>
                      <a:pt x="93304" y="92285"/>
                    </a:lnTo>
                    <a:lnTo>
                      <a:pt x="86788" y="94950"/>
                    </a:lnTo>
                    <a:lnTo>
                      <a:pt x="80315" y="95694"/>
                    </a:lnTo>
                    <a:lnTo>
                      <a:pt x="113635" y="95694"/>
                    </a:lnTo>
                    <a:lnTo>
                      <a:pt x="120780" y="91738"/>
                    </a:lnTo>
                    <a:lnTo>
                      <a:pt x="131899" y="91738"/>
                    </a:lnTo>
                    <a:lnTo>
                      <a:pt x="120613" y="86688"/>
                    </a:lnTo>
                    <a:close/>
                  </a:path>
                  <a:path w="154940" h="163195" extrusionOk="0">
                    <a:moveTo>
                      <a:pt x="52603" y="56641"/>
                    </a:moveTo>
                    <a:lnTo>
                      <a:pt x="43451" y="57473"/>
                    </a:lnTo>
                    <a:lnTo>
                      <a:pt x="39559" y="63556"/>
                    </a:lnTo>
                    <a:lnTo>
                      <a:pt x="45652" y="75443"/>
                    </a:lnTo>
                    <a:lnTo>
                      <a:pt x="60654" y="86986"/>
                    </a:lnTo>
                    <a:lnTo>
                      <a:pt x="76056" y="90527"/>
                    </a:lnTo>
                    <a:lnTo>
                      <a:pt x="89802" y="89336"/>
                    </a:lnTo>
                    <a:lnTo>
                      <a:pt x="99832" y="86688"/>
                    </a:lnTo>
                    <a:lnTo>
                      <a:pt x="120613" y="86688"/>
                    </a:lnTo>
                    <a:lnTo>
                      <a:pt x="119021" y="85975"/>
                    </a:lnTo>
                    <a:lnTo>
                      <a:pt x="114057" y="82998"/>
                    </a:lnTo>
                    <a:lnTo>
                      <a:pt x="80810" y="82998"/>
                    </a:lnTo>
                    <a:lnTo>
                      <a:pt x="78584" y="77261"/>
                    </a:lnTo>
                    <a:lnTo>
                      <a:pt x="75032" y="71842"/>
                    </a:lnTo>
                    <a:lnTo>
                      <a:pt x="69739" y="66379"/>
                    </a:lnTo>
                    <a:lnTo>
                      <a:pt x="62289" y="60509"/>
                    </a:lnTo>
                    <a:lnTo>
                      <a:pt x="52603" y="56641"/>
                    </a:lnTo>
                    <a:close/>
                  </a:path>
                  <a:path w="154940" h="163195" extrusionOk="0">
                    <a:moveTo>
                      <a:pt x="70066" y="46899"/>
                    </a:moveTo>
                    <a:lnTo>
                      <a:pt x="44369" y="46899"/>
                    </a:lnTo>
                    <a:lnTo>
                      <a:pt x="59894" y="48816"/>
                    </a:lnTo>
                    <a:lnTo>
                      <a:pt x="72146" y="58581"/>
                    </a:lnTo>
                    <a:lnTo>
                      <a:pt x="79620" y="71531"/>
                    </a:lnTo>
                    <a:lnTo>
                      <a:pt x="80810" y="82998"/>
                    </a:lnTo>
                    <a:lnTo>
                      <a:pt x="114057" y="82998"/>
                    </a:lnTo>
                    <a:lnTo>
                      <a:pt x="101468" y="75443"/>
                    </a:lnTo>
                    <a:lnTo>
                      <a:pt x="87592" y="64468"/>
                    </a:lnTo>
                    <a:lnTo>
                      <a:pt x="71636" y="48190"/>
                    </a:lnTo>
                    <a:lnTo>
                      <a:pt x="70066"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0" name="Google Shape;707;p8">
                <a:extLst>
                  <a:ext uri="{FF2B5EF4-FFF2-40B4-BE49-F238E27FC236}">
                    <a16:creationId xmlns:a16="http://schemas.microsoft.com/office/drawing/2014/main" id="{59B0CF34-6B09-4479-9BDA-6DC75304F90C}"/>
                  </a:ext>
                </a:extLst>
              </p:cNvPr>
              <p:cNvSpPr/>
              <p:nvPr/>
            </p:nvSpPr>
            <p:spPr>
              <a:xfrm>
                <a:off x="466082" y="572790"/>
                <a:ext cx="154940" cy="163195"/>
              </a:xfrm>
              <a:custGeom>
                <a:avLst/>
                <a:gdLst/>
                <a:ahLst/>
                <a:cxnLst/>
                <a:rect l="l" t="t" r="r" b="b"/>
                <a:pathLst>
                  <a:path w="154940" h="163195" extrusionOk="0">
                    <a:moveTo>
                      <a:pt x="121112" y="124039"/>
                    </a:moveTo>
                    <a:lnTo>
                      <a:pt x="125475" y="129660"/>
                    </a:lnTo>
                    <a:lnTo>
                      <a:pt x="130372" y="136618"/>
                    </a:lnTo>
                    <a:lnTo>
                      <a:pt x="133961" y="146887"/>
                    </a:lnTo>
                    <a:lnTo>
                      <a:pt x="134400" y="162437"/>
                    </a:lnTo>
                    <a:lnTo>
                      <a:pt x="122541" y="146311"/>
                    </a:lnTo>
                    <a:lnTo>
                      <a:pt x="107141" y="130238"/>
                    </a:lnTo>
                    <a:lnTo>
                      <a:pt x="92248" y="117613"/>
                    </a:lnTo>
                    <a:lnTo>
                      <a:pt x="81911" y="111831"/>
                    </a:lnTo>
                    <a:lnTo>
                      <a:pt x="80581" y="124785"/>
                    </a:lnTo>
                    <a:lnTo>
                      <a:pt x="82727" y="140427"/>
                    </a:lnTo>
                    <a:lnTo>
                      <a:pt x="86314" y="154476"/>
                    </a:lnTo>
                    <a:lnTo>
                      <a:pt x="89304" y="162652"/>
                    </a:lnTo>
                    <a:lnTo>
                      <a:pt x="82291" y="158675"/>
                    </a:lnTo>
                    <a:lnTo>
                      <a:pt x="76602" y="153375"/>
                    </a:lnTo>
                    <a:lnTo>
                      <a:pt x="72081" y="145268"/>
                    </a:lnTo>
                    <a:lnTo>
                      <a:pt x="68569" y="132866"/>
                    </a:lnTo>
                    <a:lnTo>
                      <a:pt x="65483" y="140648"/>
                    </a:lnTo>
                    <a:lnTo>
                      <a:pt x="61381" y="148642"/>
                    </a:lnTo>
                    <a:lnTo>
                      <a:pt x="54296" y="156037"/>
                    </a:lnTo>
                    <a:lnTo>
                      <a:pt x="42261" y="162021"/>
                    </a:lnTo>
                    <a:lnTo>
                      <a:pt x="47043" y="153832"/>
                    </a:lnTo>
                    <a:lnTo>
                      <a:pt x="51663" y="143931"/>
                    </a:lnTo>
                    <a:lnTo>
                      <a:pt x="55011" y="129839"/>
                    </a:lnTo>
                    <a:lnTo>
                      <a:pt x="55977" y="109071"/>
                    </a:lnTo>
                    <a:lnTo>
                      <a:pt x="45900" y="104731"/>
                    </a:lnTo>
                    <a:lnTo>
                      <a:pt x="34384" y="96903"/>
                    </a:lnTo>
                    <a:lnTo>
                      <a:pt x="24388" y="78694"/>
                    </a:lnTo>
                    <a:lnTo>
                      <a:pt x="18873" y="43209"/>
                    </a:lnTo>
                    <a:lnTo>
                      <a:pt x="17305" y="33382"/>
                    </a:lnTo>
                    <a:lnTo>
                      <a:pt x="13585" y="26396"/>
                    </a:lnTo>
                    <a:lnTo>
                      <a:pt x="7790" y="20864"/>
                    </a:lnTo>
                    <a:lnTo>
                      <a:pt x="0" y="15401"/>
                    </a:lnTo>
                    <a:lnTo>
                      <a:pt x="8891" y="9079"/>
                    </a:lnTo>
                    <a:lnTo>
                      <a:pt x="15643" y="3805"/>
                    </a:lnTo>
                    <a:lnTo>
                      <a:pt x="24676" y="0"/>
                    </a:lnTo>
                    <a:lnTo>
                      <a:pt x="36460" y="1168"/>
                    </a:lnTo>
                    <a:lnTo>
                      <a:pt x="46916" y="11286"/>
                    </a:lnTo>
                    <a:lnTo>
                      <a:pt x="51965" y="34328"/>
                    </a:lnTo>
                    <a:lnTo>
                      <a:pt x="63916" y="41840"/>
                    </a:lnTo>
                    <a:lnTo>
                      <a:pt x="71636" y="48189"/>
                    </a:lnTo>
                    <a:lnTo>
                      <a:pt x="78428" y="55144"/>
                    </a:lnTo>
                    <a:lnTo>
                      <a:pt x="87592" y="64468"/>
                    </a:lnTo>
                    <a:lnTo>
                      <a:pt x="101496" y="75465"/>
                    </a:lnTo>
                    <a:lnTo>
                      <a:pt x="119021" y="85975"/>
                    </a:lnTo>
                    <a:lnTo>
                      <a:pt x="136794" y="93929"/>
                    </a:lnTo>
                    <a:lnTo>
                      <a:pt x="151444" y="97259"/>
                    </a:lnTo>
                    <a:lnTo>
                      <a:pt x="140959" y="100066"/>
                    </a:lnTo>
                    <a:lnTo>
                      <a:pt x="130209" y="101578"/>
                    </a:lnTo>
                    <a:lnTo>
                      <a:pt x="120330" y="102193"/>
                    </a:lnTo>
                    <a:lnTo>
                      <a:pt x="112458" y="102309"/>
                    </a:lnTo>
                    <a:lnTo>
                      <a:pt x="117143" y="98212"/>
                    </a:lnTo>
                    <a:lnTo>
                      <a:pt x="119347" y="95911"/>
                    </a:lnTo>
                    <a:lnTo>
                      <a:pt x="120780" y="91739"/>
                    </a:lnTo>
                    <a:lnTo>
                      <a:pt x="112721" y="96200"/>
                    </a:lnTo>
                    <a:lnTo>
                      <a:pt x="101851" y="99603"/>
                    </a:lnTo>
                    <a:lnTo>
                      <a:pt x="88731" y="100020"/>
                    </a:lnTo>
                    <a:lnTo>
                      <a:pt x="73919" y="95526"/>
                    </a:lnTo>
                    <a:lnTo>
                      <a:pt x="80315" y="95695"/>
                    </a:lnTo>
                    <a:lnTo>
                      <a:pt x="86788" y="94951"/>
                    </a:lnTo>
                    <a:lnTo>
                      <a:pt x="93304" y="92285"/>
                    </a:lnTo>
                    <a:lnTo>
                      <a:pt x="99832" y="86688"/>
                    </a:lnTo>
                    <a:lnTo>
                      <a:pt x="89802" y="89336"/>
                    </a:lnTo>
                    <a:lnTo>
                      <a:pt x="76056" y="90527"/>
                    </a:lnTo>
                    <a:lnTo>
                      <a:pt x="60654" y="86986"/>
                    </a:lnTo>
                    <a:lnTo>
                      <a:pt x="45652" y="75443"/>
                    </a:lnTo>
                    <a:lnTo>
                      <a:pt x="39559" y="63556"/>
                    </a:lnTo>
                    <a:lnTo>
                      <a:pt x="43451" y="57473"/>
                    </a:lnTo>
                    <a:lnTo>
                      <a:pt x="52603" y="56641"/>
                    </a:lnTo>
                    <a:lnTo>
                      <a:pt x="62289" y="60509"/>
                    </a:lnTo>
                    <a:lnTo>
                      <a:pt x="69739" y="66379"/>
                    </a:lnTo>
                    <a:lnTo>
                      <a:pt x="75032" y="71842"/>
                    </a:lnTo>
                    <a:lnTo>
                      <a:pt x="78584" y="77261"/>
                    </a:lnTo>
                    <a:lnTo>
                      <a:pt x="80810" y="82998"/>
                    </a:lnTo>
                    <a:lnTo>
                      <a:pt x="79620" y="71530"/>
                    </a:lnTo>
                    <a:lnTo>
                      <a:pt x="72146" y="58581"/>
                    </a:lnTo>
                    <a:lnTo>
                      <a:pt x="59894" y="48816"/>
                    </a:lnTo>
                    <a:lnTo>
                      <a:pt x="44369" y="46899"/>
                    </a:lnTo>
                    <a:lnTo>
                      <a:pt x="34890" y="55553"/>
                    </a:lnTo>
                    <a:lnTo>
                      <a:pt x="57305" y="95837"/>
                    </a:lnTo>
                    <a:lnTo>
                      <a:pt x="93717" y="108966"/>
                    </a:lnTo>
                    <a:lnTo>
                      <a:pt x="122118" y="110771"/>
                    </a:lnTo>
                    <a:lnTo>
                      <a:pt x="127801" y="113509"/>
                    </a:lnTo>
                    <a:lnTo>
                      <a:pt x="134555" y="116144"/>
                    </a:lnTo>
                    <a:lnTo>
                      <a:pt x="143235" y="118396"/>
                    </a:lnTo>
                    <a:lnTo>
                      <a:pt x="154696" y="119984"/>
                    </a:lnTo>
                    <a:lnTo>
                      <a:pt x="146317" y="125001"/>
                    </a:lnTo>
                    <a:lnTo>
                      <a:pt x="136035" y="126846"/>
                    </a:lnTo>
                    <a:lnTo>
                      <a:pt x="126688" y="126275"/>
                    </a:lnTo>
                    <a:lnTo>
                      <a:pt x="121112"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1" name="Google Shape;708;p8">
                <a:extLst>
                  <a:ext uri="{FF2B5EF4-FFF2-40B4-BE49-F238E27FC236}">
                    <a16:creationId xmlns:a16="http://schemas.microsoft.com/office/drawing/2014/main" id="{0353931B-D5F7-4C14-8339-91421AA72541}"/>
                  </a:ext>
                </a:extLst>
              </p:cNvPr>
              <p:cNvSpPr/>
              <p:nvPr/>
            </p:nvSpPr>
            <p:spPr>
              <a:xfrm>
                <a:off x="455790" y="564311"/>
                <a:ext cx="184150" cy="190500"/>
              </a:xfrm>
              <a:custGeom>
                <a:avLst/>
                <a:gdLst/>
                <a:ahLst/>
                <a:cxnLst/>
                <a:rect l="l" t="t" r="r" b="b"/>
                <a:pathLst>
                  <a:path w="184150" h="190500" extrusionOk="0">
                    <a:moveTo>
                      <a:pt x="47040" y="22098"/>
                    </a:moveTo>
                    <a:lnTo>
                      <a:pt x="46685" y="21628"/>
                    </a:lnTo>
                    <a:lnTo>
                      <a:pt x="41135" y="14287"/>
                    </a:lnTo>
                    <a:lnTo>
                      <a:pt x="33972" y="15557"/>
                    </a:lnTo>
                    <a:lnTo>
                      <a:pt x="28435" y="18859"/>
                    </a:lnTo>
                    <a:lnTo>
                      <a:pt x="30124" y="19977"/>
                    </a:lnTo>
                    <a:lnTo>
                      <a:pt x="34277" y="22288"/>
                    </a:lnTo>
                    <a:lnTo>
                      <a:pt x="38531" y="21628"/>
                    </a:lnTo>
                    <a:lnTo>
                      <a:pt x="35242" y="24091"/>
                    </a:lnTo>
                    <a:lnTo>
                      <a:pt x="31343" y="22987"/>
                    </a:lnTo>
                    <a:lnTo>
                      <a:pt x="28625" y="22212"/>
                    </a:lnTo>
                    <a:lnTo>
                      <a:pt x="25806" y="20624"/>
                    </a:lnTo>
                    <a:lnTo>
                      <a:pt x="25425" y="20853"/>
                    </a:lnTo>
                    <a:lnTo>
                      <a:pt x="24790" y="21386"/>
                    </a:lnTo>
                    <a:lnTo>
                      <a:pt x="23571" y="22212"/>
                    </a:lnTo>
                    <a:lnTo>
                      <a:pt x="22415" y="22352"/>
                    </a:lnTo>
                    <a:lnTo>
                      <a:pt x="21615" y="22987"/>
                    </a:lnTo>
                    <a:lnTo>
                      <a:pt x="21869" y="23634"/>
                    </a:lnTo>
                    <a:lnTo>
                      <a:pt x="23634" y="22987"/>
                    </a:lnTo>
                    <a:lnTo>
                      <a:pt x="28054" y="25755"/>
                    </a:lnTo>
                    <a:lnTo>
                      <a:pt x="34480" y="29464"/>
                    </a:lnTo>
                    <a:lnTo>
                      <a:pt x="39573" y="26098"/>
                    </a:lnTo>
                    <a:lnTo>
                      <a:pt x="43637" y="24244"/>
                    </a:lnTo>
                    <a:lnTo>
                      <a:pt x="43891" y="24091"/>
                    </a:lnTo>
                    <a:lnTo>
                      <a:pt x="44754" y="23583"/>
                    </a:lnTo>
                    <a:lnTo>
                      <a:pt x="47040" y="22098"/>
                    </a:lnTo>
                    <a:close/>
                  </a:path>
                  <a:path w="184150" h="190500" extrusionOk="0">
                    <a:moveTo>
                      <a:pt x="183870" y="119837"/>
                    </a:moveTo>
                    <a:lnTo>
                      <a:pt x="170675" y="121526"/>
                    </a:lnTo>
                    <a:lnTo>
                      <a:pt x="165023" y="120891"/>
                    </a:lnTo>
                    <a:lnTo>
                      <a:pt x="165023" y="128384"/>
                    </a:lnTo>
                    <a:lnTo>
                      <a:pt x="156641" y="133413"/>
                    </a:lnTo>
                    <a:lnTo>
                      <a:pt x="146367" y="135255"/>
                    </a:lnTo>
                    <a:lnTo>
                      <a:pt x="137020" y="134670"/>
                    </a:lnTo>
                    <a:lnTo>
                      <a:pt x="131457" y="132435"/>
                    </a:lnTo>
                    <a:lnTo>
                      <a:pt x="135966" y="138264"/>
                    </a:lnTo>
                    <a:lnTo>
                      <a:pt x="140703" y="144995"/>
                    </a:lnTo>
                    <a:lnTo>
                      <a:pt x="144310" y="155282"/>
                    </a:lnTo>
                    <a:lnTo>
                      <a:pt x="144767" y="170840"/>
                    </a:lnTo>
                    <a:lnTo>
                      <a:pt x="132892" y="154711"/>
                    </a:lnTo>
                    <a:lnTo>
                      <a:pt x="117475" y="138633"/>
                    </a:lnTo>
                    <a:lnTo>
                      <a:pt x="112814" y="134683"/>
                    </a:lnTo>
                    <a:lnTo>
                      <a:pt x="102577" y="126009"/>
                    </a:lnTo>
                    <a:lnTo>
                      <a:pt x="92252" y="120243"/>
                    </a:lnTo>
                    <a:lnTo>
                      <a:pt x="91020" y="132346"/>
                    </a:lnTo>
                    <a:lnTo>
                      <a:pt x="90970" y="133413"/>
                    </a:lnTo>
                    <a:lnTo>
                      <a:pt x="93065" y="148615"/>
                    </a:lnTo>
                    <a:lnTo>
                      <a:pt x="93154" y="149047"/>
                    </a:lnTo>
                    <a:lnTo>
                      <a:pt x="96685" y="162864"/>
                    </a:lnTo>
                    <a:lnTo>
                      <a:pt x="99682" y="171043"/>
                    </a:lnTo>
                    <a:lnTo>
                      <a:pt x="92659" y="167055"/>
                    </a:lnTo>
                    <a:lnTo>
                      <a:pt x="89763" y="164350"/>
                    </a:lnTo>
                    <a:lnTo>
                      <a:pt x="86969" y="161759"/>
                    </a:lnTo>
                    <a:lnTo>
                      <a:pt x="82448" y="153657"/>
                    </a:lnTo>
                    <a:lnTo>
                      <a:pt x="78930" y="141262"/>
                    </a:lnTo>
                    <a:lnTo>
                      <a:pt x="75844" y="149047"/>
                    </a:lnTo>
                    <a:lnTo>
                      <a:pt x="71729" y="157048"/>
                    </a:lnTo>
                    <a:lnTo>
                      <a:pt x="64643" y="164452"/>
                    </a:lnTo>
                    <a:lnTo>
                      <a:pt x="52628" y="170446"/>
                    </a:lnTo>
                    <a:lnTo>
                      <a:pt x="57391" y="162255"/>
                    </a:lnTo>
                    <a:lnTo>
                      <a:pt x="62014" y="152349"/>
                    </a:lnTo>
                    <a:lnTo>
                      <a:pt x="63207" y="147281"/>
                    </a:lnTo>
                    <a:lnTo>
                      <a:pt x="64287" y="142722"/>
                    </a:lnTo>
                    <a:lnTo>
                      <a:pt x="65252" y="138633"/>
                    </a:lnTo>
                    <a:lnTo>
                      <a:pt x="65354" y="138061"/>
                    </a:lnTo>
                    <a:lnTo>
                      <a:pt x="66243" y="118402"/>
                    </a:lnTo>
                    <a:lnTo>
                      <a:pt x="66281" y="117500"/>
                    </a:lnTo>
                    <a:lnTo>
                      <a:pt x="57137" y="113538"/>
                    </a:lnTo>
                    <a:lnTo>
                      <a:pt x="57137" y="132346"/>
                    </a:lnTo>
                    <a:lnTo>
                      <a:pt x="57023" y="135801"/>
                    </a:lnTo>
                    <a:lnTo>
                      <a:pt x="56565" y="139966"/>
                    </a:lnTo>
                    <a:lnTo>
                      <a:pt x="53771" y="141312"/>
                    </a:lnTo>
                    <a:lnTo>
                      <a:pt x="48856" y="142608"/>
                    </a:lnTo>
                    <a:lnTo>
                      <a:pt x="39916" y="142722"/>
                    </a:lnTo>
                    <a:lnTo>
                      <a:pt x="42494" y="138061"/>
                    </a:lnTo>
                    <a:lnTo>
                      <a:pt x="45173" y="132346"/>
                    </a:lnTo>
                    <a:lnTo>
                      <a:pt x="47282" y="125717"/>
                    </a:lnTo>
                    <a:lnTo>
                      <a:pt x="48082" y="118402"/>
                    </a:lnTo>
                    <a:lnTo>
                      <a:pt x="51155" y="120624"/>
                    </a:lnTo>
                    <a:lnTo>
                      <a:pt x="54089" y="122110"/>
                    </a:lnTo>
                    <a:lnTo>
                      <a:pt x="56400" y="122885"/>
                    </a:lnTo>
                    <a:lnTo>
                      <a:pt x="57061" y="128320"/>
                    </a:lnTo>
                    <a:lnTo>
                      <a:pt x="57137" y="132346"/>
                    </a:lnTo>
                    <a:lnTo>
                      <a:pt x="57137" y="113538"/>
                    </a:lnTo>
                    <a:lnTo>
                      <a:pt x="56248" y="113144"/>
                    </a:lnTo>
                    <a:lnTo>
                      <a:pt x="44742" y="105308"/>
                    </a:lnTo>
                    <a:lnTo>
                      <a:pt x="34759" y="87109"/>
                    </a:lnTo>
                    <a:lnTo>
                      <a:pt x="29032" y="50241"/>
                    </a:lnTo>
                    <a:lnTo>
                      <a:pt x="27660" y="41795"/>
                    </a:lnTo>
                    <a:lnTo>
                      <a:pt x="23939" y="34810"/>
                    </a:lnTo>
                    <a:lnTo>
                      <a:pt x="18148" y="29273"/>
                    </a:lnTo>
                    <a:lnTo>
                      <a:pt x="10363" y="23825"/>
                    </a:lnTo>
                    <a:lnTo>
                      <a:pt x="19215" y="17487"/>
                    </a:lnTo>
                    <a:lnTo>
                      <a:pt x="25996" y="12204"/>
                    </a:lnTo>
                    <a:lnTo>
                      <a:pt x="35039" y="8407"/>
                    </a:lnTo>
                    <a:lnTo>
                      <a:pt x="46824" y="9575"/>
                    </a:lnTo>
                    <a:lnTo>
                      <a:pt x="57289" y="19685"/>
                    </a:lnTo>
                    <a:lnTo>
                      <a:pt x="62344" y="42710"/>
                    </a:lnTo>
                    <a:lnTo>
                      <a:pt x="74269" y="50241"/>
                    </a:lnTo>
                    <a:lnTo>
                      <a:pt x="81978" y="56603"/>
                    </a:lnTo>
                    <a:lnTo>
                      <a:pt x="88747" y="63563"/>
                    </a:lnTo>
                    <a:lnTo>
                      <a:pt x="97955" y="72910"/>
                    </a:lnTo>
                    <a:lnTo>
                      <a:pt x="111836" y="83870"/>
                    </a:lnTo>
                    <a:lnTo>
                      <a:pt x="129374" y="94386"/>
                    </a:lnTo>
                    <a:lnTo>
                      <a:pt x="147142" y="102336"/>
                    </a:lnTo>
                    <a:lnTo>
                      <a:pt x="161772" y="105664"/>
                    </a:lnTo>
                    <a:lnTo>
                      <a:pt x="151307" y="108445"/>
                    </a:lnTo>
                    <a:lnTo>
                      <a:pt x="140550" y="109956"/>
                    </a:lnTo>
                    <a:lnTo>
                      <a:pt x="130670" y="110578"/>
                    </a:lnTo>
                    <a:lnTo>
                      <a:pt x="122796" y="110705"/>
                    </a:lnTo>
                    <a:lnTo>
                      <a:pt x="125374" y="108445"/>
                    </a:lnTo>
                    <a:lnTo>
                      <a:pt x="127457" y="106603"/>
                    </a:lnTo>
                    <a:lnTo>
                      <a:pt x="129705" y="104292"/>
                    </a:lnTo>
                    <a:lnTo>
                      <a:pt x="131140" y="100164"/>
                    </a:lnTo>
                    <a:lnTo>
                      <a:pt x="123063" y="104622"/>
                    </a:lnTo>
                    <a:lnTo>
                      <a:pt x="112179" y="108026"/>
                    </a:lnTo>
                    <a:lnTo>
                      <a:pt x="99060" y="108445"/>
                    </a:lnTo>
                    <a:lnTo>
                      <a:pt x="84251" y="103936"/>
                    </a:lnTo>
                    <a:lnTo>
                      <a:pt x="90665" y="104101"/>
                    </a:lnTo>
                    <a:lnTo>
                      <a:pt x="92151" y="103936"/>
                    </a:lnTo>
                    <a:lnTo>
                      <a:pt x="97142" y="103365"/>
                    </a:lnTo>
                    <a:lnTo>
                      <a:pt x="103657" y="100685"/>
                    </a:lnTo>
                    <a:lnTo>
                      <a:pt x="105689" y="98933"/>
                    </a:lnTo>
                    <a:lnTo>
                      <a:pt x="110185" y="95059"/>
                    </a:lnTo>
                    <a:lnTo>
                      <a:pt x="100152" y="97726"/>
                    </a:lnTo>
                    <a:lnTo>
                      <a:pt x="86398" y="98933"/>
                    </a:lnTo>
                    <a:lnTo>
                      <a:pt x="70980" y="95389"/>
                    </a:lnTo>
                    <a:lnTo>
                      <a:pt x="56007" y="83870"/>
                    </a:lnTo>
                    <a:lnTo>
                      <a:pt x="49911" y="71958"/>
                    </a:lnTo>
                    <a:lnTo>
                      <a:pt x="53809" y="65874"/>
                    </a:lnTo>
                    <a:lnTo>
                      <a:pt x="62953" y="65049"/>
                    </a:lnTo>
                    <a:lnTo>
                      <a:pt x="72605" y="68922"/>
                    </a:lnTo>
                    <a:lnTo>
                      <a:pt x="80073" y="74790"/>
                    </a:lnTo>
                    <a:lnTo>
                      <a:pt x="85382" y="80251"/>
                    </a:lnTo>
                    <a:lnTo>
                      <a:pt x="88925" y="85661"/>
                    </a:lnTo>
                    <a:lnTo>
                      <a:pt x="91135" y="91414"/>
                    </a:lnTo>
                    <a:lnTo>
                      <a:pt x="89966" y="79933"/>
                    </a:lnTo>
                    <a:lnTo>
                      <a:pt x="82486" y="66979"/>
                    </a:lnTo>
                    <a:lnTo>
                      <a:pt x="80060" y="65049"/>
                    </a:lnTo>
                    <a:lnTo>
                      <a:pt x="70231" y="57213"/>
                    </a:lnTo>
                    <a:lnTo>
                      <a:pt x="54698" y="55295"/>
                    </a:lnTo>
                    <a:lnTo>
                      <a:pt x="45224" y="63957"/>
                    </a:lnTo>
                    <a:lnTo>
                      <a:pt x="47231" y="78892"/>
                    </a:lnTo>
                    <a:lnTo>
                      <a:pt x="73787" y="107772"/>
                    </a:lnTo>
                    <a:lnTo>
                      <a:pt x="132486" y="119189"/>
                    </a:lnTo>
                    <a:lnTo>
                      <a:pt x="138176" y="121932"/>
                    </a:lnTo>
                    <a:lnTo>
                      <a:pt x="144919" y="124548"/>
                    </a:lnTo>
                    <a:lnTo>
                      <a:pt x="153581" y="126796"/>
                    </a:lnTo>
                    <a:lnTo>
                      <a:pt x="165023" y="128384"/>
                    </a:lnTo>
                    <a:lnTo>
                      <a:pt x="165023" y="120891"/>
                    </a:lnTo>
                    <a:lnTo>
                      <a:pt x="159308" y="120230"/>
                    </a:lnTo>
                    <a:lnTo>
                      <a:pt x="151307" y="117919"/>
                    </a:lnTo>
                    <a:lnTo>
                      <a:pt x="148183" y="116598"/>
                    </a:lnTo>
                    <a:lnTo>
                      <a:pt x="159956" y="113779"/>
                    </a:lnTo>
                    <a:lnTo>
                      <a:pt x="169202" y="110782"/>
                    </a:lnTo>
                    <a:lnTo>
                      <a:pt x="169354" y="110705"/>
                    </a:lnTo>
                    <a:lnTo>
                      <a:pt x="176771" y="106972"/>
                    </a:lnTo>
                    <a:lnTo>
                      <a:pt x="183464" y="101714"/>
                    </a:lnTo>
                    <a:lnTo>
                      <a:pt x="172097" y="101092"/>
                    </a:lnTo>
                    <a:lnTo>
                      <a:pt x="160655" y="98602"/>
                    </a:lnTo>
                    <a:lnTo>
                      <a:pt x="149542" y="94792"/>
                    </a:lnTo>
                    <a:lnTo>
                      <a:pt x="139153" y="90182"/>
                    </a:lnTo>
                    <a:lnTo>
                      <a:pt x="144030" y="87007"/>
                    </a:lnTo>
                    <a:lnTo>
                      <a:pt x="146507" y="84975"/>
                    </a:lnTo>
                    <a:lnTo>
                      <a:pt x="151104" y="81203"/>
                    </a:lnTo>
                    <a:lnTo>
                      <a:pt x="158369" y="72872"/>
                    </a:lnTo>
                    <a:lnTo>
                      <a:pt x="159042" y="71513"/>
                    </a:lnTo>
                    <a:lnTo>
                      <a:pt x="162115" y="65417"/>
                    </a:lnTo>
                    <a:lnTo>
                      <a:pt x="163715" y="62255"/>
                    </a:lnTo>
                    <a:lnTo>
                      <a:pt x="152438" y="64173"/>
                    </a:lnTo>
                    <a:lnTo>
                      <a:pt x="150431" y="64312"/>
                    </a:lnTo>
                    <a:lnTo>
                      <a:pt x="150431" y="71513"/>
                    </a:lnTo>
                    <a:lnTo>
                      <a:pt x="140119" y="82054"/>
                    </a:lnTo>
                    <a:lnTo>
                      <a:pt x="131876" y="84455"/>
                    </a:lnTo>
                    <a:lnTo>
                      <a:pt x="129438" y="84975"/>
                    </a:lnTo>
                    <a:lnTo>
                      <a:pt x="121297" y="80251"/>
                    </a:lnTo>
                    <a:lnTo>
                      <a:pt x="115557" y="76111"/>
                    </a:lnTo>
                    <a:lnTo>
                      <a:pt x="112382" y="73355"/>
                    </a:lnTo>
                    <a:lnTo>
                      <a:pt x="111569" y="72593"/>
                    </a:lnTo>
                    <a:lnTo>
                      <a:pt x="110617" y="71767"/>
                    </a:lnTo>
                    <a:lnTo>
                      <a:pt x="117348" y="72618"/>
                    </a:lnTo>
                    <a:lnTo>
                      <a:pt x="127482" y="73355"/>
                    </a:lnTo>
                    <a:lnTo>
                      <a:pt x="139141" y="73228"/>
                    </a:lnTo>
                    <a:lnTo>
                      <a:pt x="148805" y="71767"/>
                    </a:lnTo>
                    <a:lnTo>
                      <a:pt x="150431" y="71513"/>
                    </a:lnTo>
                    <a:lnTo>
                      <a:pt x="150431" y="64312"/>
                    </a:lnTo>
                    <a:lnTo>
                      <a:pt x="133680" y="65417"/>
                    </a:lnTo>
                    <a:lnTo>
                      <a:pt x="114439" y="65227"/>
                    </a:lnTo>
                    <a:lnTo>
                      <a:pt x="101688" y="62776"/>
                    </a:lnTo>
                    <a:lnTo>
                      <a:pt x="96126" y="56540"/>
                    </a:lnTo>
                    <a:lnTo>
                      <a:pt x="90233" y="50571"/>
                    </a:lnTo>
                    <a:lnTo>
                      <a:pt x="82321" y="44272"/>
                    </a:lnTo>
                    <a:lnTo>
                      <a:pt x="70688" y="37033"/>
                    </a:lnTo>
                    <a:lnTo>
                      <a:pt x="60515" y="9372"/>
                    </a:lnTo>
                    <a:lnTo>
                      <a:pt x="58966" y="8407"/>
                    </a:lnTo>
                    <a:lnTo>
                      <a:pt x="45466" y="0"/>
                    </a:lnTo>
                    <a:lnTo>
                      <a:pt x="30149" y="2438"/>
                    </a:lnTo>
                    <a:lnTo>
                      <a:pt x="19138" y="10223"/>
                    </a:lnTo>
                    <a:lnTo>
                      <a:pt x="13296" y="16840"/>
                    </a:lnTo>
                    <a:lnTo>
                      <a:pt x="0" y="22821"/>
                    </a:lnTo>
                    <a:lnTo>
                      <a:pt x="23037" y="71513"/>
                    </a:lnTo>
                    <a:lnTo>
                      <a:pt x="23101" y="71958"/>
                    </a:lnTo>
                    <a:lnTo>
                      <a:pt x="26593" y="87350"/>
                    </a:lnTo>
                    <a:lnTo>
                      <a:pt x="32207" y="100025"/>
                    </a:lnTo>
                    <a:lnTo>
                      <a:pt x="39027" y="109842"/>
                    </a:lnTo>
                    <a:lnTo>
                      <a:pt x="40640" y="116382"/>
                    </a:lnTo>
                    <a:lnTo>
                      <a:pt x="40500" y="125145"/>
                    </a:lnTo>
                    <a:lnTo>
                      <a:pt x="37185" y="135801"/>
                    </a:lnTo>
                    <a:lnTo>
                      <a:pt x="29260" y="147993"/>
                    </a:lnTo>
                    <a:lnTo>
                      <a:pt x="37465" y="148704"/>
                    </a:lnTo>
                    <a:lnTo>
                      <a:pt x="44754" y="148615"/>
                    </a:lnTo>
                    <a:lnTo>
                      <a:pt x="50812" y="148043"/>
                    </a:lnTo>
                    <a:lnTo>
                      <a:pt x="55359" y="147281"/>
                    </a:lnTo>
                    <a:lnTo>
                      <a:pt x="52730" y="155981"/>
                    </a:lnTo>
                    <a:lnTo>
                      <a:pt x="49314" y="163449"/>
                    </a:lnTo>
                    <a:lnTo>
                      <a:pt x="45516" y="169786"/>
                    </a:lnTo>
                    <a:lnTo>
                      <a:pt x="41706" y="175069"/>
                    </a:lnTo>
                    <a:lnTo>
                      <a:pt x="49593" y="175260"/>
                    </a:lnTo>
                    <a:lnTo>
                      <a:pt x="60007" y="173278"/>
                    </a:lnTo>
                    <a:lnTo>
                      <a:pt x="67754" y="170446"/>
                    </a:lnTo>
                    <a:lnTo>
                      <a:pt x="70345" y="169506"/>
                    </a:lnTo>
                    <a:lnTo>
                      <a:pt x="77978" y="164350"/>
                    </a:lnTo>
                    <a:lnTo>
                      <a:pt x="84937" y="169354"/>
                    </a:lnTo>
                    <a:lnTo>
                      <a:pt x="93865" y="174929"/>
                    </a:lnTo>
                    <a:lnTo>
                      <a:pt x="104724" y="179222"/>
                    </a:lnTo>
                    <a:lnTo>
                      <a:pt x="117500" y="180416"/>
                    </a:lnTo>
                    <a:lnTo>
                      <a:pt x="109397" y="171043"/>
                    </a:lnTo>
                    <a:lnTo>
                      <a:pt x="106400" y="167563"/>
                    </a:lnTo>
                    <a:lnTo>
                      <a:pt x="101206" y="154051"/>
                    </a:lnTo>
                    <a:lnTo>
                      <a:pt x="99999" y="142722"/>
                    </a:lnTo>
                    <a:lnTo>
                      <a:pt x="100050" y="141262"/>
                    </a:lnTo>
                    <a:lnTo>
                      <a:pt x="100711" y="134683"/>
                    </a:lnTo>
                    <a:lnTo>
                      <a:pt x="113144" y="145072"/>
                    </a:lnTo>
                    <a:lnTo>
                      <a:pt x="126580" y="158546"/>
                    </a:lnTo>
                    <a:lnTo>
                      <a:pt x="139242" y="174040"/>
                    </a:lnTo>
                    <a:lnTo>
                      <a:pt x="149047" y="190169"/>
                    </a:lnTo>
                    <a:lnTo>
                      <a:pt x="151650" y="175260"/>
                    </a:lnTo>
                    <a:lnTo>
                      <a:pt x="151841" y="173278"/>
                    </a:lnTo>
                    <a:lnTo>
                      <a:pt x="152031" y="170840"/>
                    </a:lnTo>
                    <a:lnTo>
                      <a:pt x="152539" y="164452"/>
                    </a:lnTo>
                    <a:lnTo>
                      <a:pt x="152450" y="161759"/>
                    </a:lnTo>
                    <a:lnTo>
                      <a:pt x="152209" y="155981"/>
                    </a:lnTo>
                    <a:lnTo>
                      <a:pt x="152133" y="154711"/>
                    </a:lnTo>
                    <a:lnTo>
                      <a:pt x="151345" y="147281"/>
                    </a:lnTo>
                    <a:lnTo>
                      <a:pt x="151269" y="144995"/>
                    </a:lnTo>
                    <a:lnTo>
                      <a:pt x="182499" y="121526"/>
                    </a:lnTo>
                    <a:lnTo>
                      <a:pt x="183870"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2" name="Google Shape;709;p8">
                <a:extLst>
                  <a:ext uri="{FF2B5EF4-FFF2-40B4-BE49-F238E27FC236}">
                    <a16:creationId xmlns:a16="http://schemas.microsoft.com/office/drawing/2014/main" id="{3AC8AD52-4D53-4320-9394-C453455DEE7C}"/>
                  </a:ext>
                </a:extLst>
              </p:cNvPr>
              <p:cNvSpPr/>
              <p:nvPr/>
            </p:nvSpPr>
            <p:spPr>
              <a:xfrm>
                <a:off x="424891" y="785075"/>
                <a:ext cx="579755" cy="6985"/>
              </a:xfrm>
              <a:custGeom>
                <a:avLst/>
                <a:gdLst/>
                <a:ahLst/>
                <a:cxnLst/>
                <a:rect l="l" t="t" r="r" b="b"/>
                <a:pathLst>
                  <a:path w="579755" h="6984" extrusionOk="0">
                    <a:moveTo>
                      <a:pt x="579628" y="0"/>
                    </a:moveTo>
                    <a:lnTo>
                      <a:pt x="0" y="0"/>
                    </a:lnTo>
                    <a:lnTo>
                      <a:pt x="0" y="3175"/>
                    </a:lnTo>
                    <a:lnTo>
                      <a:pt x="0" y="6375"/>
                    </a:lnTo>
                    <a:lnTo>
                      <a:pt x="579628" y="6375"/>
                    </a:lnTo>
                    <a:lnTo>
                      <a:pt x="579628" y="3175"/>
                    </a:lnTo>
                    <a:lnTo>
                      <a:pt x="5796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3" name="Google Shape;710;p8">
                <a:extLst>
                  <a:ext uri="{FF2B5EF4-FFF2-40B4-BE49-F238E27FC236}">
                    <a16:creationId xmlns:a16="http://schemas.microsoft.com/office/drawing/2014/main" id="{197835B8-EAC7-4546-ADA8-FD55BD49361C}"/>
                  </a:ext>
                </a:extLst>
              </p:cNvPr>
              <p:cNvSpPr/>
              <p:nvPr/>
            </p:nvSpPr>
            <p:spPr>
              <a:xfrm>
                <a:off x="416750" y="514957"/>
                <a:ext cx="594995" cy="737235"/>
              </a:xfrm>
              <a:custGeom>
                <a:avLst/>
                <a:gdLst/>
                <a:ahLst/>
                <a:cxnLst/>
                <a:rect l="l" t="t" r="r" b="b"/>
                <a:pathLst>
                  <a:path w="594994" h="737235" extrusionOk="0">
                    <a:moveTo>
                      <a:pt x="594605" y="0"/>
                    </a:moveTo>
                    <a:lnTo>
                      <a:pt x="0" y="0"/>
                    </a:lnTo>
                    <a:lnTo>
                      <a:pt x="0" y="395006"/>
                    </a:lnTo>
                    <a:lnTo>
                      <a:pt x="4634" y="450032"/>
                    </a:lnTo>
                    <a:lnTo>
                      <a:pt x="17669" y="501047"/>
                    </a:lnTo>
                    <a:lnTo>
                      <a:pt x="37801" y="547790"/>
                    </a:lnTo>
                    <a:lnTo>
                      <a:pt x="63727" y="590004"/>
                    </a:lnTo>
                    <a:lnTo>
                      <a:pt x="94144" y="627429"/>
                    </a:lnTo>
                    <a:lnTo>
                      <a:pt x="127750" y="659807"/>
                    </a:lnTo>
                    <a:lnTo>
                      <a:pt x="163240" y="686878"/>
                    </a:lnTo>
                    <a:lnTo>
                      <a:pt x="199312" y="708385"/>
                    </a:lnTo>
                    <a:lnTo>
                      <a:pt x="234662" y="724067"/>
                    </a:lnTo>
                    <a:lnTo>
                      <a:pt x="297988" y="736923"/>
                    </a:lnTo>
                    <a:lnTo>
                      <a:pt x="327863" y="733666"/>
                    </a:lnTo>
                    <a:lnTo>
                      <a:pt x="361045" y="724067"/>
                    </a:lnTo>
                    <a:lnTo>
                      <a:pt x="369481" y="720308"/>
                    </a:lnTo>
                    <a:lnTo>
                      <a:pt x="297988" y="720308"/>
                    </a:lnTo>
                    <a:lnTo>
                      <a:pt x="266644" y="716562"/>
                    </a:lnTo>
                    <a:lnTo>
                      <a:pt x="194632" y="687581"/>
                    </a:lnTo>
                    <a:lnTo>
                      <a:pt x="157239" y="663003"/>
                    </a:lnTo>
                    <a:lnTo>
                      <a:pt x="121105" y="632137"/>
                    </a:lnTo>
                    <a:lnTo>
                      <a:pt x="87867" y="595314"/>
                    </a:lnTo>
                    <a:lnTo>
                      <a:pt x="59165" y="552860"/>
                    </a:lnTo>
                    <a:lnTo>
                      <a:pt x="36636" y="505105"/>
                    </a:lnTo>
                    <a:lnTo>
                      <a:pt x="21917" y="452378"/>
                    </a:lnTo>
                    <a:lnTo>
                      <a:pt x="16647" y="395006"/>
                    </a:lnTo>
                    <a:lnTo>
                      <a:pt x="16647" y="277926"/>
                    </a:lnTo>
                    <a:lnTo>
                      <a:pt x="594605" y="277926"/>
                    </a:lnTo>
                    <a:lnTo>
                      <a:pt x="594605" y="261269"/>
                    </a:lnTo>
                    <a:lnTo>
                      <a:pt x="16647" y="261269"/>
                    </a:lnTo>
                    <a:lnTo>
                      <a:pt x="16647" y="16628"/>
                    </a:lnTo>
                    <a:lnTo>
                      <a:pt x="594605" y="16628"/>
                    </a:lnTo>
                    <a:lnTo>
                      <a:pt x="594605" y="0"/>
                    </a:lnTo>
                    <a:close/>
                  </a:path>
                  <a:path w="594994" h="737235" extrusionOk="0">
                    <a:moveTo>
                      <a:pt x="594605" y="277926"/>
                    </a:moveTo>
                    <a:lnTo>
                      <a:pt x="577970" y="277926"/>
                    </a:lnTo>
                    <a:lnTo>
                      <a:pt x="577970" y="395006"/>
                    </a:lnTo>
                    <a:lnTo>
                      <a:pt x="572726" y="452378"/>
                    </a:lnTo>
                    <a:lnTo>
                      <a:pt x="558082" y="505105"/>
                    </a:lnTo>
                    <a:lnTo>
                      <a:pt x="535666" y="552860"/>
                    </a:lnTo>
                    <a:lnTo>
                      <a:pt x="507108" y="595314"/>
                    </a:lnTo>
                    <a:lnTo>
                      <a:pt x="474036" y="632137"/>
                    </a:lnTo>
                    <a:lnTo>
                      <a:pt x="438079" y="663003"/>
                    </a:lnTo>
                    <a:lnTo>
                      <a:pt x="400867" y="687581"/>
                    </a:lnTo>
                    <a:lnTo>
                      <a:pt x="364029" y="705544"/>
                    </a:lnTo>
                    <a:lnTo>
                      <a:pt x="297988" y="720308"/>
                    </a:lnTo>
                    <a:lnTo>
                      <a:pt x="369481" y="720308"/>
                    </a:lnTo>
                    <a:lnTo>
                      <a:pt x="432145" y="686878"/>
                    </a:lnTo>
                    <a:lnTo>
                      <a:pt x="467469" y="659807"/>
                    </a:lnTo>
                    <a:lnTo>
                      <a:pt x="500915" y="627429"/>
                    </a:lnTo>
                    <a:lnTo>
                      <a:pt x="531187" y="590004"/>
                    </a:lnTo>
                    <a:lnTo>
                      <a:pt x="556988" y="547790"/>
                    </a:lnTo>
                    <a:lnTo>
                      <a:pt x="577022" y="501047"/>
                    </a:lnTo>
                    <a:lnTo>
                      <a:pt x="589994" y="450032"/>
                    </a:lnTo>
                    <a:lnTo>
                      <a:pt x="594605" y="395006"/>
                    </a:lnTo>
                    <a:lnTo>
                      <a:pt x="594605" y="277926"/>
                    </a:lnTo>
                    <a:close/>
                  </a:path>
                  <a:path w="594994" h="737235" extrusionOk="0">
                    <a:moveTo>
                      <a:pt x="594605" y="16628"/>
                    </a:moveTo>
                    <a:lnTo>
                      <a:pt x="577970" y="16628"/>
                    </a:lnTo>
                    <a:lnTo>
                      <a:pt x="577970" y="261269"/>
                    </a:lnTo>
                    <a:lnTo>
                      <a:pt x="594605" y="261269"/>
                    </a:lnTo>
                    <a:lnTo>
                      <a:pt x="594605" y="1662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dirty="0">
                  <a:solidFill>
                    <a:schemeClr val="dk1"/>
                  </a:solidFill>
                  <a:latin typeface="Arial"/>
                  <a:ea typeface="Arial"/>
                  <a:cs typeface="Arial"/>
                  <a:sym typeface="Arial"/>
                </a:endParaRPr>
              </a:p>
            </p:txBody>
          </p:sp>
          <p:sp>
            <p:nvSpPr>
              <p:cNvPr id="94" name="Google Shape;711;p8">
                <a:extLst>
                  <a:ext uri="{FF2B5EF4-FFF2-40B4-BE49-F238E27FC236}">
                    <a16:creationId xmlns:a16="http://schemas.microsoft.com/office/drawing/2014/main" id="{BDD0282B-51C7-4121-83CA-F97D9DAD6458}"/>
                  </a:ext>
                </a:extLst>
              </p:cNvPr>
              <p:cNvSpPr/>
              <p:nvPr/>
            </p:nvSpPr>
            <p:spPr>
              <a:xfrm>
                <a:off x="546038" y="825986"/>
                <a:ext cx="337647" cy="27796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5" name="Google Shape;712;p8">
                <a:extLst>
                  <a:ext uri="{FF2B5EF4-FFF2-40B4-BE49-F238E27FC236}">
                    <a16:creationId xmlns:a16="http://schemas.microsoft.com/office/drawing/2014/main" id="{077FD190-D15E-4B1A-909B-DB7F0FF2C569}"/>
                  </a:ext>
                </a:extLst>
              </p:cNvPr>
              <p:cNvSpPr/>
              <p:nvPr/>
            </p:nvSpPr>
            <p:spPr>
              <a:xfrm>
                <a:off x="511835" y="862532"/>
                <a:ext cx="405130" cy="226060"/>
              </a:xfrm>
              <a:custGeom>
                <a:avLst/>
                <a:gdLst/>
                <a:ahLst/>
                <a:cxnLst/>
                <a:rect l="l" t="t" r="r" b="b"/>
                <a:pathLst>
                  <a:path w="405130" h="226059" extrusionOk="0">
                    <a:moveTo>
                      <a:pt x="45948" y="175615"/>
                    </a:moveTo>
                    <a:lnTo>
                      <a:pt x="26657" y="0"/>
                    </a:lnTo>
                    <a:lnTo>
                      <a:pt x="21424" y="9690"/>
                    </a:lnTo>
                    <a:lnTo>
                      <a:pt x="14782" y="19075"/>
                    </a:lnTo>
                    <a:lnTo>
                      <a:pt x="7416" y="27546"/>
                    </a:lnTo>
                    <a:lnTo>
                      <a:pt x="0" y="34467"/>
                    </a:lnTo>
                    <a:lnTo>
                      <a:pt x="10236" y="139166"/>
                    </a:lnTo>
                    <a:lnTo>
                      <a:pt x="5422" y="48564"/>
                    </a:lnTo>
                    <a:lnTo>
                      <a:pt x="5676" y="48247"/>
                    </a:lnTo>
                    <a:lnTo>
                      <a:pt x="6464" y="48145"/>
                    </a:lnTo>
                    <a:lnTo>
                      <a:pt x="6807" y="48425"/>
                    </a:lnTo>
                    <a:lnTo>
                      <a:pt x="18669" y="143852"/>
                    </a:lnTo>
                    <a:lnTo>
                      <a:pt x="13550" y="62496"/>
                    </a:lnTo>
                    <a:lnTo>
                      <a:pt x="14033" y="62166"/>
                    </a:lnTo>
                    <a:lnTo>
                      <a:pt x="13436" y="61874"/>
                    </a:lnTo>
                    <a:lnTo>
                      <a:pt x="13208" y="59499"/>
                    </a:lnTo>
                    <a:lnTo>
                      <a:pt x="13474" y="59080"/>
                    </a:lnTo>
                    <a:lnTo>
                      <a:pt x="14414" y="58991"/>
                    </a:lnTo>
                    <a:lnTo>
                      <a:pt x="14820" y="59347"/>
                    </a:lnTo>
                    <a:lnTo>
                      <a:pt x="15024" y="61683"/>
                    </a:lnTo>
                    <a:lnTo>
                      <a:pt x="14528" y="62141"/>
                    </a:lnTo>
                    <a:lnTo>
                      <a:pt x="15011" y="62382"/>
                    </a:lnTo>
                    <a:lnTo>
                      <a:pt x="27025" y="149834"/>
                    </a:lnTo>
                    <a:lnTo>
                      <a:pt x="21145" y="69989"/>
                    </a:lnTo>
                    <a:lnTo>
                      <a:pt x="21412" y="69659"/>
                    </a:lnTo>
                    <a:lnTo>
                      <a:pt x="22186" y="69570"/>
                    </a:lnTo>
                    <a:lnTo>
                      <a:pt x="22542" y="69850"/>
                    </a:lnTo>
                    <a:lnTo>
                      <a:pt x="35928" y="163664"/>
                    </a:lnTo>
                    <a:lnTo>
                      <a:pt x="28663" y="73101"/>
                    </a:lnTo>
                    <a:lnTo>
                      <a:pt x="28930" y="72783"/>
                    </a:lnTo>
                    <a:lnTo>
                      <a:pt x="29781" y="72682"/>
                    </a:lnTo>
                    <a:lnTo>
                      <a:pt x="30086" y="72948"/>
                    </a:lnTo>
                    <a:lnTo>
                      <a:pt x="45948" y="175615"/>
                    </a:lnTo>
                    <a:close/>
                  </a:path>
                  <a:path w="405130" h="226059" extrusionOk="0">
                    <a:moveTo>
                      <a:pt x="149631" y="178638"/>
                    </a:moveTo>
                    <a:lnTo>
                      <a:pt x="149517" y="178231"/>
                    </a:lnTo>
                    <a:lnTo>
                      <a:pt x="149491" y="178409"/>
                    </a:lnTo>
                    <a:lnTo>
                      <a:pt x="149631" y="178638"/>
                    </a:lnTo>
                    <a:close/>
                  </a:path>
                  <a:path w="405130" h="226059" extrusionOk="0">
                    <a:moveTo>
                      <a:pt x="356311" y="185356"/>
                    </a:moveTo>
                    <a:lnTo>
                      <a:pt x="354545" y="184861"/>
                    </a:lnTo>
                    <a:lnTo>
                      <a:pt x="344932" y="187845"/>
                    </a:lnTo>
                    <a:lnTo>
                      <a:pt x="331266" y="187426"/>
                    </a:lnTo>
                    <a:lnTo>
                      <a:pt x="313118" y="182829"/>
                    </a:lnTo>
                    <a:lnTo>
                      <a:pt x="290118" y="173266"/>
                    </a:lnTo>
                    <a:lnTo>
                      <a:pt x="282867" y="170103"/>
                    </a:lnTo>
                    <a:lnTo>
                      <a:pt x="262458" y="161188"/>
                    </a:lnTo>
                    <a:lnTo>
                      <a:pt x="240614" y="156946"/>
                    </a:lnTo>
                    <a:lnTo>
                      <a:pt x="221729" y="163131"/>
                    </a:lnTo>
                    <a:lnTo>
                      <a:pt x="202971" y="182321"/>
                    </a:lnTo>
                    <a:lnTo>
                      <a:pt x="202971" y="182486"/>
                    </a:lnTo>
                    <a:lnTo>
                      <a:pt x="202844" y="182143"/>
                    </a:lnTo>
                    <a:lnTo>
                      <a:pt x="199644" y="178892"/>
                    </a:lnTo>
                    <a:lnTo>
                      <a:pt x="197980" y="177190"/>
                    </a:lnTo>
                    <a:lnTo>
                      <a:pt x="187566" y="166598"/>
                    </a:lnTo>
                    <a:lnTo>
                      <a:pt x="186563" y="165569"/>
                    </a:lnTo>
                    <a:lnTo>
                      <a:pt x="184111" y="163080"/>
                    </a:lnTo>
                    <a:lnTo>
                      <a:pt x="165265" y="156959"/>
                    </a:lnTo>
                    <a:lnTo>
                      <a:pt x="143446" y="161201"/>
                    </a:lnTo>
                    <a:lnTo>
                      <a:pt x="115836" y="173266"/>
                    </a:lnTo>
                    <a:lnTo>
                      <a:pt x="92252" y="182600"/>
                    </a:lnTo>
                    <a:lnTo>
                      <a:pt x="72009" y="187312"/>
                    </a:lnTo>
                    <a:lnTo>
                      <a:pt x="56946" y="188087"/>
                    </a:lnTo>
                    <a:lnTo>
                      <a:pt x="48920" y="185559"/>
                    </a:lnTo>
                    <a:lnTo>
                      <a:pt x="48691" y="185610"/>
                    </a:lnTo>
                    <a:lnTo>
                      <a:pt x="56438" y="189522"/>
                    </a:lnTo>
                    <a:lnTo>
                      <a:pt x="71437" y="190588"/>
                    </a:lnTo>
                    <a:lnTo>
                      <a:pt x="87630" y="188087"/>
                    </a:lnTo>
                    <a:lnTo>
                      <a:pt x="91821" y="187426"/>
                    </a:lnTo>
                    <a:lnTo>
                      <a:pt x="115760" y="178638"/>
                    </a:lnTo>
                    <a:lnTo>
                      <a:pt x="131051" y="172123"/>
                    </a:lnTo>
                    <a:lnTo>
                      <a:pt x="145796" y="167563"/>
                    </a:lnTo>
                    <a:lnTo>
                      <a:pt x="158889" y="165569"/>
                    </a:lnTo>
                    <a:lnTo>
                      <a:pt x="169329" y="166700"/>
                    </a:lnTo>
                    <a:lnTo>
                      <a:pt x="169811" y="166598"/>
                    </a:lnTo>
                    <a:lnTo>
                      <a:pt x="170180" y="166992"/>
                    </a:lnTo>
                    <a:lnTo>
                      <a:pt x="170281" y="167830"/>
                    </a:lnTo>
                    <a:lnTo>
                      <a:pt x="169862" y="168211"/>
                    </a:lnTo>
                    <a:lnTo>
                      <a:pt x="169418" y="168275"/>
                    </a:lnTo>
                    <a:lnTo>
                      <a:pt x="158115" y="169024"/>
                    </a:lnTo>
                    <a:lnTo>
                      <a:pt x="144640" y="172415"/>
                    </a:lnTo>
                    <a:lnTo>
                      <a:pt x="130556" y="177787"/>
                    </a:lnTo>
                    <a:lnTo>
                      <a:pt x="117170" y="184531"/>
                    </a:lnTo>
                    <a:lnTo>
                      <a:pt x="111201" y="187934"/>
                    </a:lnTo>
                    <a:lnTo>
                      <a:pt x="105168" y="190830"/>
                    </a:lnTo>
                    <a:lnTo>
                      <a:pt x="99187" y="193116"/>
                    </a:lnTo>
                    <a:lnTo>
                      <a:pt x="105714" y="191871"/>
                    </a:lnTo>
                    <a:lnTo>
                      <a:pt x="111734" y="190322"/>
                    </a:lnTo>
                    <a:lnTo>
                      <a:pt x="118605" y="187426"/>
                    </a:lnTo>
                    <a:lnTo>
                      <a:pt x="125844" y="184454"/>
                    </a:lnTo>
                    <a:lnTo>
                      <a:pt x="134493" y="181241"/>
                    </a:lnTo>
                    <a:lnTo>
                      <a:pt x="141795" y="179095"/>
                    </a:lnTo>
                    <a:lnTo>
                      <a:pt x="148767" y="177977"/>
                    </a:lnTo>
                    <a:lnTo>
                      <a:pt x="149161" y="177952"/>
                    </a:lnTo>
                    <a:lnTo>
                      <a:pt x="149428" y="178155"/>
                    </a:lnTo>
                    <a:lnTo>
                      <a:pt x="149402" y="177952"/>
                    </a:lnTo>
                    <a:lnTo>
                      <a:pt x="149364" y="177711"/>
                    </a:lnTo>
                    <a:lnTo>
                      <a:pt x="149694" y="177304"/>
                    </a:lnTo>
                    <a:lnTo>
                      <a:pt x="150088" y="177279"/>
                    </a:lnTo>
                    <a:lnTo>
                      <a:pt x="150571" y="177190"/>
                    </a:lnTo>
                    <a:lnTo>
                      <a:pt x="150939" y="177533"/>
                    </a:lnTo>
                    <a:lnTo>
                      <a:pt x="151003" y="178409"/>
                    </a:lnTo>
                    <a:lnTo>
                      <a:pt x="150723" y="178803"/>
                    </a:lnTo>
                    <a:lnTo>
                      <a:pt x="150279" y="178892"/>
                    </a:lnTo>
                    <a:lnTo>
                      <a:pt x="150050" y="178892"/>
                    </a:lnTo>
                    <a:lnTo>
                      <a:pt x="149834" y="178803"/>
                    </a:lnTo>
                    <a:lnTo>
                      <a:pt x="149707" y="178701"/>
                    </a:lnTo>
                    <a:lnTo>
                      <a:pt x="149745" y="179158"/>
                    </a:lnTo>
                    <a:lnTo>
                      <a:pt x="149504" y="179489"/>
                    </a:lnTo>
                    <a:lnTo>
                      <a:pt x="149034" y="179539"/>
                    </a:lnTo>
                    <a:lnTo>
                      <a:pt x="141732" y="182511"/>
                    </a:lnTo>
                    <a:lnTo>
                      <a:pt x="133769" y="186499"/>
                    </a:lnTo>
                    <a:lnTo>
                      <a:pt x="125310" y="190931"/>
                    </a:lnTo>
                    <a:lnTo>
                      <a:pt x="116497" y="195224"/>
                    </a:lnTo>
                    <a:lnTo>
                      <a:pt x="110299" y="198031"/>
                    </a:lnTo>
                    <a:lnTo>
                      <a:pt x="103479" y="200202"/>
                    </a:lnTo>
                    <a:lnTo>
                      <a:pt x="96558" y="201841"/>
                    </a:lnTo>
                    <a:lnTo>
                      <a:pt x="105841" y="201079"/>
                    </a:lnTo>
                    <a:lnTo>
                      <a:pt x="113652" y="200253"/>
                    </a:lnTo>
                    <a:lnTo>
                      <a:pt x="139827" y="196405"/>
                    </a:lnTo>
                    <a:lnTo>
                      <a:pt x="146545" y="195186"/>
                    </a:lnTo>
                    <a:lnTo>
                      <a:pt x="146989" y="195135"/>
                    </a:lnTo>
                    <a:lnTo>
                      <a:pt x="147459" y="195440"/>
                    </a:lnTo>
                    <a:lnTo>
                      <a:pt x="147497" y="196405"/>
                    </a:lnTo>
                    <a:lnTo>
                      <a:pt x="147193" y="196723"/>
                    </a:lnTo>
                    <a:lnTo>
                      <a:pt x="146723" y="196799"/>
                    </a:lnTo>
                    <a:lnTo>
                      <a:pt x="139992" y="199555"/>
                    </a:lnTo>
                    <a:lnTo>
                      <a:pt x="102489" y="210540"/>
                    </a:lnTo>
                    <a:lnTo>
                      <a:pt x="83324" y="213093"/>
                    </a:lnTo>
                    <a:lnTo>
                      <a:pt x="92646" y="212725"/>
                    </a:lnTo>
                    <a:lnTo>
                      <a:pt x="139306" y="208584"/>
                    </a:lnTo>
                    <a:lnTo>
                      <a:pt x="158089" y="205016"/>
                    </a:lnTo>
                    <a:lnTo>
                      <a:pt x="158546" y="204939"/>
                    </a:lnTo>
                    <a:lnTo>
                      <a:pt x="159054" y="205270"/>
                    </a:lnTo>
                    <a:lnTo>
                      <a:pt x="159131" y="206133"/>
                    </a:lnTo>
                    <a:lnTo>
                      <a:pt x="158762" y="206590"/>
                    </a:lnTo>
                    <a:lnTo>
                      <a:pt x="158356" y="206590"/>
                    </a:lnTo>
                    <a:lnTo>
                      <a:pt x="149796" y="210540"/>
                    </a:lnTo>
                    <a:lnTo>
                      <a:pt x="112636" y="219837"/>
                    </a:lnTo>
                    <a:lnTo>
                      <a:pt x="100291" y="221259"/>
                    </a:lnTo>
                    <a:lnTo>
                      <a:pt x="107784" y="221183"/>
                    </a:lnTo>
                    <a:lnTo>
                      <a:pt x="149237" y="214845"/>
                    </a:lnTo>
                    <a:lnTo>
                      <a:pt x="175615" y="205892"/>
                    </a:lnTo>
                    <a:lnTo>
                      <a:pt x="176187" y="205955"/>
                    </a:lnTo>
                    <a:lnTo>
                      <a:pt x="176453" y="206298"/>
                    </a:lnTo>
                    <a:lnTo>
                      <a:pt x="176606" y="206590"/>
                    </a:lnTo>
                    <a:lnTo>
                      <a:pt x="176593" y="206921"/>
                    </a:lnTo>
                    <a:lnTo>
                      <a:pt x="176504" y="207238"/>
                    </a:lnTo>
                    <a:lnTo>
                      <a:pt x="176110" y="207429"/>
                    </a:lnTo>
                    <a:lnTo>
                      <a:pt x="170611" y="210781"/>
                    </a:lnTo>
                    <a:lnTo>
                      <a:pt x="163817" y="214198"/>
                    </a:lnTo>
                    <a:lnTo>
                      <a:pt x="155829" y="217551"/>
                    </a:lnTo>
                    <a:lnTo>
                      <a:pt x="146799" y="220713"/>
                    </a:lnTo>
                    <a:lnTo>
                      <a:pt x="166916" y="214845"/>
                    </a:lnTo>
                    <a:lnTo>
                      <a:pt x="182651" y="207060"/>
                    </a:lnTo>
                    <a:lnTo>
                      <a:pt x="184086" y="205892"/>
                    </a:lnTo>
                    <a:lnTo>
                      <a:pt x="185267" y="204939"/>
                    </a:lnTo>
                    <a:lnTo>
                      <a:pt x="194310" y="197561"/>
                    </a:lnTo>
                    <a:lnTo>
                      <a:pt x="196037" y="195135"/>
                    </a:lnTo>
                    <a:lnTo>
                      <a:pt x="202158" y="186575"/>
                    </a:lnTo>
                    <a:lnTo>
                      <a:pt x="216331" y="202450"/>
                    </a:lnTo>
                    <a:lnTo>
                      <a:pt x="240563" y="214782"/>
                    </a:lnTo>
                    <a:lnTo>
                      <a:pt x="274586" y="222783"/>
                    </a:lnTo>
                    <a:lnTo>
                      <a:pt x="318109" y="225679"/>
                    </a:lnTo>
                    <a:lnTo>
                      <a:pt x="297307" y="223012"/>
                    </a:lnTo>
                    <a:lnTo>
                      <a:pt x="278752" y="217970"/>
                    </a:lnTo>
                    <a:lnTo>
                      <a:pt x="263461" y="211747"/>
                    </a:lnTo>
                    <a:lnTo>
                      <a:pt x="252577" y="205600"/>
                    </a:lnTo>
                    <a:lnTo>
                      <a:pt x="252260" y="205447"/>
                    </a:lnTo>
                    <a:lnTo>
                      <a:pt x="252171" y="205193"/>
                    </a:lnTo>
                    <a:lnTo>
                      <a:pt x="252298" y="204673"/>
                    </a:lnTo>
                    <a:lnTo>
                      <a:pt x="252514" y="204343"/>
                    </a:lnTo>
                    <a:lnTo>
                      <a:pt x="253047" y="204292"/>
                    </a:lnTo>
                    <a:lnTo>
                      <a:pt x="253314" y="204495"/>
                    </a:lnTo>
                    <a:lnTo>
                      <a:pt x="263563" y="208267"/>
                    </a:lnTo>
                    <a:lnTo>
                      <a:pt x="301625" y="216827"/>
                    </a:lnTo>
                    <a:lnTo>
                      <a:pt x="316852" y="217322"/>
                    </a:lnTo>
                    <a:lnTo>
                      <a:pt x="311416" y="216763"/>
                    </a:lnTo>
                    <a:lnTo>
                      <a:pt x="306387" y="216141"/>
                    </a:lnTo>
                    <a:lnTo>
                      <a:pt x="267589" y="204914"/>
                    </a:lnTo>
                    <a:lnTo>
                      <a:pt x="267284" y="204876"/>
                    </a:lnTo>
                    <a:lnTo>
                      <a:pt x="266941" y="204520"/>
                    </a:lnTo>
                    <a:lnTo>
                      <a:pt x="266992" y="204292"/>
                    </a:lnTo>
                    <a:lnTo>
                      <a:pt x="267081" y="203758"/>
                    </a:lnTo>
                    <a:lnTo>
                      <a:pt x="267512" y="203517"/>
                    </a:lnTo>
                    <a:lnTo>
                      <a:pt x="267855" y="203555"/>
                    </a:lnTo>
                    <a:lnTo>
                      <a:pt x="275412" y="205193"/>
                    </a:lnTo>
                    <a:lnTo>
                      <a:pt x="283781" y="206616"/>
                    </a:lnTo>
                    <a:lnTo>
                      <a:pt x="323469" y="210134"/>
                    </a:lnTo>
                    <a:lnTo>
                      <a:pt x="331431" y="210464"/>
                    </a:lnTo>
                    <a:lnTo>
                      <a:pt x="322935" y="209448"/>
                    </a:lnTo>
                    <a:lnTo>
                      <a:pt x="314972" y="208241"/>
                    </a:lnTo>
                    <a:lnTo>
                      <a:pt x="277495" y="196596"/>
                    </a:lnTo>
                    <a:lnTo>
                      <a:pt x="277063" y="196557"/>
                    </a:lnTo>
                    <a:lnTo>
                      <a:pt x="276923" y="196342"/>
                    </a:lnTo>
                    <a:lnTo>
                      <a:pt x="276885" y="195440"/>
                    </a:lnTo>
                    <a:lnTo>
                      <a:pt x="277291" y="195224"/>
                    </a:lnTo>
                    <a:lnTo>
                      <a:pt x="277660" y="195224"/>
                    </a:lnTo>
                    <a:lnTo>
                      <a:pt x="284988" y="196723"/>
                    </a:lnTo>
                    <a:lnTo>
                      <a:pt x="293268" y="197624"/>
                    </a:lnTo>
                    <a:lnTo>
                      <a:pt x="302628" y="199097"/>
                    </a:lnTo>
                    <a:lnTo>
                      <a:pt x="305600" y="199517"/>
                    </a:lnTo>
                    <a:lnTo>
                      <a:pt x="312153" y="200202"/>
                    </a:lnTo>
                    <a:lnTo>
                      <a:pt x="320027" y="200888"/>
                    </a:lnTo>
                    <a:lnTo>
                      <a:pt x="314185" y="199491"/>
                    </a:lnTo>
                    <a:lnTo>
                      <a:pt x="308305" y="197624"/>
                    </a:lnTo>
                    <a:lnTo>
                      <a:pt x="303022" y="195224"/>
                    </a:lnTo>
                    <a:lnTo>
                      <a:pt x="295668" y="191630"/>
                    </a:lnTo>
                    <a:lnTo>
                      <a:pt x="288442" y="187845"/>
                    </a:lnTo>
                    <a:lnTo>
                      <a:pt x="285902" y="186575"/>
                    </a:lnTo>
                    <a:lnTo>
                      <a:pt x="281635" y="184454"/>
                    </a:lnTo>
                    <a:lnTo>
                      <a:pt x="276771" y="182486"/>
                    </a:lnTo>
                    <a:lnTo>
                      <a:pt x="275526" y="181991"/>
                    </a:lnTo>
                    <a:lnTo>
                      <a:pt x="275132" y="181927"/>
                    </a:lnTo>
                    <a:lnTo>
                      <a:pt x="274980" y="181571"/>
                    </a:lnTo>
                    <a:lnTo>
                      <a:pt x="275018" y="180848"/>
                    </a:lnTo>
                    <a:lnTo>
                      <a:pt x="275386" y="180619"/>
                    </a:lnTo>
                    <a:lnTo>
                      <a:pt x="275755" y="180619"/>
                    </a:lnTo>
                    <a:lnTo>
                      <a:pt x="307200" y="191071"/>
                    </a:lnTo>
                    <a:lnTo>
                      <a:pt x="312331" y="192430"/>
                    </a:lnTo>
                    <a:lnTo>
                      <a:pt x="317881" y="193509"/>
                    </a:lnTo>
                    <a:lnTo>
                      <a:pt x="312801" y="191528"/>
                    </a:lnTo>
                    <a:lnTo>
                      <a:pt x="307644" y="189103"/>
                    </a:lnTo>
                    <a:lnTo>
                      <a:pt x="267830" y="173024"/>
                    </a:lnTo>
                    <a:lnTo>
                      <a:pt x="258165" y="172402"/>
                    </a:lnTo>
                    <a:lnTo>
                      <a:pt x="257848" y="172339"/>
                    </a:lnTo>
                    <a:lnTo>
                      <a:pt x="257619" y="172123"/>
                    </a:lnTo>
                    <a:lnTo>
                      <a:pt x="257606" y="171284"/>
                    </a:lnTo>
                    <a:lnTo>
                      <a:pt x="257937" y="171030"/>
                    </a:lnTo>
                    <a:lnTo>
                      <a:pt x="258305" y="171030"/>
                    </a:lnTo>
                    <a:lnTo>
                      <a:pt x="267182" y="170103"/>
                    </a:lnTo>
                    <a:lnTo>
                      <a:pt x="278295" y="171805"/>
                    </a:lnTo>
                    <a:lnTo>
                      <a:pt x="290804" y="175679"/>
                    </a:lnTo>
                    <a:lnTo>
                      <a:pt x="303911" y="181267"/>
                    </a:lnTo>
                    <a:lnTo>
                      <a:pt x="321030" y="187439"/>
                    </a:lnTo>
                    <a:lnTo>
                      <a:pt x="335991" y="189458"/>
                    </a:lnTo>
                    <a:lnTo>
                      <a:pt x="348056" y="188404"/>
                    </a:lnTo>
                    <a:lnTo>
                      <a:pt x="349580" y="187845"/>
                    </a:lnTo>
                    <a:lnTo>
                      <a:pt x="356311" y="185356"/>
                    </a:lnTo>
                    <a:close/>
                  </a:path>
                  <a:path w="405130" h="226059" extrusionOk="0">
                    <a:moveTo>
                      <a:pt x="404939" y="34277"/>
                    </a:moveTo>
                    <a:lnTo>
                      <a:pt x="397611" y="27368"/>
                    </a:lnTo>
                    <a:lnTo>
                      <a:pt x="390372" y="18999"/>
                    </a:lnTo>
                    <a:lnTo>
                      <a:pt x="383870" y="9766"/>
                    </a:lnTo>
                    <a:lnTo>
                      <a:pt x="378739" y="228"/>
                    </a:lnTo>
                    <a:lnTo>
                      <a:pt x="359816" y="173113"/>
                    </a:lnTo>
                    <a:lnTo>
                      <a:pt x="368477" y="127609"/>
                    </a:lnTo>
                    <a:lnTo>
                      <a:pt x="368858" y="127431"/>
                    </a:lnTo>
                    <a:lnTo>
                      <a:pt x="370027" y="127571"/>
                    </a:lnTo>
                    <a:lnTo>
                      <a:pt x="366991" y="188391"/>
                    </a:lnTo>
                    <a:lnTo>
                      <a:pt x="376364" y="124993"/>
                    </a:lnTo>
                    <a:lnTo>
                      <a:pt x="376732" y="124777"/>
                    </a:lnTo>
                    <a:lnTo>
                      <a:pt x="377913" y="124929"/>
                    </a:lnTo>
                    <a:lnTo>
                      <a:pt x="375869" y="175526"/>
                    </a:lnTo>
                    <a:lnTo>
                      <a:pt x="384035" y="119646"/>
                    </a:lnTo>
                    <a:lnTo>
                      <a:pt x="384568" y="119456"/>
                    </a:lnTo>
                    <a:lnTo>
                      <a:pt x="383933" y="119227"/>
                    </a:lnTo>
                    <a:lnTo>
                      <a:pt x="384086" y="117754"/>
                    </a:lnTo>
                    <a:lnTo>
                      <a:pt x="384479" y="117513"/>
                    </a:lnTo>
                    <a:lnTo>
                      <a:pt x="385419" y="117462"/>
                    </a:lnTo>
                    <a:lnTo>
                      <a:pt x="385851" y="117678"/>
                    </a:lnTo>
                    <a:lnTo>
                      <a:pt x="385660" y="119189"/>
                    </a:lnTo>
                    <a:lnTo>
                      <a:pt x="385051" y="119418"/>
                    </a:lnTo>
                    <a:lnTo>
                      <a:pt x="385546" y="119595"/>
                    </a:lnTo>
                    <a:lnTo>
                      <a:pt x="384619" y="170459"/>
                    </a:lnTo>
                    <a:lnTo>
                      <a:pt x="391985" y="110451"/>
                    </a:lnTo>
                    <a:lnTo>
                      <a:pt x="392353" y="109969"/>
                    </a:lnTo>
                    <a:lnTo>
                      <a:pt x="393560" y="110159"/>
                    </a:lnTo>
                    <a:lnTo>
                      <a:pt x="393319" y="153263"/>
                    </a:lnTo>
                    <a:lnTo>
                      <a:pt x="404939" y="34277"/>
                    </a:lnTo>
                    <a:close/>
                  </a:path>
                </a:pathLst>
              </a:custGeom>
              <a:solidFill>
                <a:srgbClr val="FBB62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6" name="Google Shape;713;p8">
                <a:extLst>
                  <a:ext uri="{FF2B5EF4-FFF2-40B4-BE49-F238E27FC236}">
                    <a16:creationId xmlns:a16="http://schemas.microsoft.com/office/drawing/2014/main" id="{4038177C-405C-4A58-A6EB-F8BA661E127C}"/>
                  </a:ext>
                </a:extLst>
              </p:cNvPr>
              <p:cNvSpPr/>
              <p:nvPr/>
            </p:nvSpPr>
            <p:spPr>
              <a:xfrm>
                <a:off x="515683" y="838390"/>
                <a:ext cx="391160" cy="230504"/>
              </a:xfrm>
              <a:custGeom>
                <a:avLst/>
                <a:gdLst/>
                <a:ahLst/>
                <a:cxnLst/>
                <a:rect l="l" t="t" r="r" b="b"/>
                <a:pathLst>
                  <a:path w="391159" h="230505" extrusionOk="0">
                    <a:moveTo>
                      <a:pt x="1689" y="60058"/>
                    </a:moveTo>
                    <a:lnTo>
                      <a:pt x="1625" y="59575"/>
                    </a:lnTo>
                    <a:lnTo>
                      <a:pt x="1612" y="59169"/>
                    </a:lnTo>
                    <a:lnTo>
                      <a:pt x="1219" y="58839"/>
                    </a:lnTo>
                    <a:lnTo>
                      <a:pt x="749" y="58864"/>
                    </a:lnTo>
                    <a:lnTo>
                      <a:pt x="342" y="58928"/>
                    </a:lnTo>
                    <a:lnTo>
                      <a:pt x="0" y="59309"/>
                    </a:lnTo>
                    <a:lnTo>
                      <a:pt x="76" y="60185"/>
                    </a:lnTo>
                    <a:lnTo>
                      <a:pt x="469" y="60553"/>
                    </a:lnTo>
                    <a:lnTo>
                      <a:pt x="927" y="60439"/>
                    </a:lnTo>
                    <a:lnTo>
                      <a:pt x="1358" y="60439"/>
                    </a:lnTo>
                    <a:lnTo>
                      <a:pt x="1689" y="60058"/>
                    </a:lnTo>
                    <a:close/>
                  </a:path>
                  <a:path w="391159" h="230505" extrusionOk="0">
                    <a:moveTo>
                      <a:pt x="2108" y="64490"/>
                    </a:moveTo>
                    <a:lnTo>
                      <a:pt x="2082" y="64046"/>
                    </a:lnTo>
                    <a:lnTo>
                      <a:pt x="2006" y="63601"/>
                    </a:lnTo>
                    <a:lnTo>
                      <a:pt x="1689" y="63296"/>
                    </a:lnTo>
                    <a:lnTo>
                      <a:pt x="1193" y="63334"/>
                    </a:lnTo>
                    <a:lnTo>
                      <a:pt x="736" y="63398"/>
                    </a:lnTo>
                    <a:lnTo>
                      <a:pt x="457" y="63804"/>
                    </a:lnTo>
                    <a:lnTo>
                      <a:pt x="469" y="64223"/>
                    </a:lnTo>
                    <a:lnTo>
                      <a:pt x="508" y="64668"/>
                    </a:lnTo>
                    <a:lnTo>
                      <a:pt x="927" y="65036"/>
                    </a:lnTo>
                    <a:lnTo>
                      <a:pt x="1358" y="64947"/>
                    </a:lnTo>
                    <a:lnTo>
                      <a:pt x="1790" y="64897"/>
                    </a:lnTo>
                    <a:lnTo>
                      <a:pt x="2108" y="64490"/>
                    </a:lnTo>
                    <a:close/>
                  </a:path>
                  <a:path w="391159" h="230505" extrusionOk="0">
                    <a:moveTo>
                      <a:pt x="2438" y="68097"/>
                    </a:moveTo>
                    <a:lnTo>
                      <a:pt x="2362" y="67678"/>
                    </a:lnTo>
                    <a:lnTo>
                      <a:pt x="2235" y="66116"/>
                    </a:lnTo>
                    <a:lnTo>
                      <a:pt x="2133" y="65646"/>
                    </a:lnTo>
                    <a:lnTo>
                      <a:pt x="1778" y="65290"/>
                    </a:lnTo>
                    <a:lnTo>
                      <a:pt x="1308" y="65354"/>
                    </a:lnTo>
                    <a:lnTo>
                      <a:pt x="876" y="65379"/>
                    </a:lnTo>
                    <a:lnTo>
                      <a:pt x="558" y="65824"/>
                    </a:lnTo>
                    <a:lnTo>
                      <a:pt x="609" y="66268"/>
                    </a:lnTo>
                    <a:lnTo>
                      <a:pt x="749" y="67818"/>
                    </a:lnTo>
                    <a:lnTo>
                      <a:pt x="812" y="68313"/>
                    </a:lnTo>
                    <a:lnTo>
                      <a:pt x="1219" y="68567"/>
                    </a:lnTo>
                    <a:lnTo>
                      <a:pt x="1689" y="68529"/>
                    </a:lnTo>
                    <a:lnTo>
                      <a:pt x="2082" y="68491"/>
                    </a:lnTo>
                    <a:lnTo>
                      <a:pt x="2438" y="68097"/>
                    </a:lnTo>
                    <a:close/>
                  </a:path>
                  <a:path w="391159" h="230505" extrusionOk="0">
                    <a:moveTo>
                      <a:pt x="2882" y="71412"/>
                    </a:moveTo>
                    <a:lnTo>
                      <a:pt x="2844" y="71005"/>
                    </a:lnTo>
                    <a:lnTo>
                      <a:pt x="2654" y="69443"/>
                    </a:lnTo>
                    <a:lnTo>
                      <a:pt x="2616" y="68961"/>
                    </a:lnTo>
                    <a:lnTo>
                      <a:pt x="2235" y="68668"/>
                    </a:lnTo>
                    <a:lnTo>
                      <a:pt x="1778" y="68694"/>
                    </a:lnTo>
                    <a:lnTo>
                      <a:pt x="1358" y="68719"/>
                    </a:lnTo>
                    <a:lnTo>
                      <a:pt x="1016" y="69164"/>
                    </a:lnTo>
                    <a:lnTo>
                      <a:pt x="1079" y="69621"/>
                    </a:lnTo>
                    <a:lnTo>
                      <a:pt x="1219" y="71196"/>
                    </a:lnTo>
                    <a:lnTo>
                      <a:pt x="1244" y="71589"/>
                    </a:lnTo>
                    <a:lnTo>
                      <a:pt x="1689" y="71970"/>
                    </a:lnTo>
                    <a:lnTo>
                      <a:pt x="2082" y="71920"/>
                    </a:lnTo>
                    <a:lnTo>
                      <a:pt x="2552" y="71843"/>
                    </a:lnTo>
                    <a:lnTo>
                      <a:pt x="2882" y="71412"/>
                    </a:lnTo>
                    <a:close/>
                  </a:path>
                  <a:path w="391159" h="230505" extrusionOk="0">
                    <a:moveTo>
                      <a:pt x="10045" y="71450"/>
                    </a:moveTo>
                    <a:lnTo>
                      <a:pt x="9994" y="71005"/>
                    </a:lnTo>
                    <a:lnTo>
                      <a:pt x="9944" y="70548"/>
                    </a:lnTo>
                    <a:lnTo>
                      <a:pt x="9512" y="70269"/>
                    </a:lnTo>
                    <a:lnTo>
                      <a:pt x="9093" y="70294"/>
                    </a:lnTo>
                    <a:lnTo>
                      <a:pt x="8674" y="70332"/>
                    </a:lnTo>
                    <a:lnTo>
                      <a:pt x="8343" y="70739"/>
                    </a:lnTo>
                    <a:lnTo>
                      <a:pt x="8356" y="71170"/>
                    </a:lnTo>
                    <a:lnTo>
                      <a:pt x="8483" y="71628"/>
                    </a:lnTo>
                    <a:lnTo>
                      <a:pt x="8826" y="71970"/>
                    </a:lnTo>
                    <a:lnTo>
                      <a:pt x="9283" y="71920"/>
                    </a:lnTo>
                    <a:lnTo>
                      <a:pt x="9715" y="71856"/>
                    </a:lnTo>
                    <a:lnTo>
                      <a:pt x="10045" y="71450"/>
                    </a:lnTo>
                    <a:close/>
                  </a:path>
                  <a:path w="391159" h="230505" extrusionOk="0">
                    <a:moveTo>
                      <a:pt x="10464" y="75704"/>
                    </a:moveTo>
                    <a:lnTo>
                      <a:pt x="10439" y="75222"/>
                    </a:lnTo>
                    <a:lnTo>
                      <a:pt x="10388" y="74803"/>
                    </a:lnTo>
                    <a:lnTo>
                      <a:pt x="9994" y="74472"/>
                    </a:lnTo>
                    <a:lnTo>
                      <a:pt x="9512" y="74549"/>
                    </a:lnTo>
                    <a:lnTo>
                      <a:pt x="9118" y="74574"/>
                    </a:lnTo>
                    <a:lnTo>
                      <a:pt x="8801" y="74993"/>
                    </a:lnTo>
                    <a:lnTo>
                      <a:pt x="8826" y="75412"/>
                    </a:lnTo>
                    <a:lnTo>
                      <a:pt x="8902" y="75844"/>
                    </a:lnTo>
                    <a:lnTo>
                      <a:pt x="9245" y="76200"/>
                    </a:lnTo>
                    <a:lnTo>
                      <a:pt x="9715" y="76136"/>
                    </a:lnTo>
                    <a:lnTo>
                      <a:pt x="10147" y="76098"/>
                    </a:lnTo>
                    <a:lnTo>
                      <a:pt x="10464" y="75704"/>
                    </a:lnTo>
                    <a:close/>
                  </a:path>
                  <a:path w="391159" h="230505" extrusionOk="0">
                    <a:moveTo>
                      <a:pt x="10858" y="81140"/>
                    </a:moveTo>
                    <a:lnTo>
                      <a:pt x="10820" y="80695"/>
                    </a:lnTo>
                    <a:lnTo>
                      <a:pt x="10642" y="79146"/>
                    </a:lnTo>
                    <a:lnTo>
                      <a:pt x="10604" y="78714"/>
                    </a:lnTo>
                    <a:lnTo>
                      <a:pt x="10248" y="78359"/>
                    </a:lnTo>
                    <a:lnTo>
                      <a:pt x="9779" y="78422"/>
                    </a:lnTo>
                    <a:lnTo>
                      <a:pt x="9309" y="78473"/>
                    </a:lnTo>
                    <a:lnTo>
                      <a:pt x="8991" y="78867"/>
                    </a:lnTo>
                    <a:lnTo>
                      <a:pt x="9067" y="79336"/>
                    </a:lnTo>
                    <a:lnTo>
                      <a:pt x="9245" y="80860"/>
                    </a:lnTo>
                    <a:lnTo>
                      <a:pt x="9283" y="81330"/>
                    </a:lnTo>
                    <a:lnTo>
                      <a:pt x="9664" y="81673"/>
                    </a:lnTo>
                    <a:lnTo>
                      <a:pt x="10528" y="81559"/>
                    </a:lnTo>
                    <a:lnTo>
                      <a:pt x="10858" y="81140"/>
                    </a:lnTo>
                    <a:close/>
                  </a:path>
                  <a:path w="391159" h="230505" extrusionOk="0">
                    <a:moveTo>
                      <a:pt x="17640" y="83032"/>
                    </a:moveTo>
                    <a:lnTo>
                      <a:pt x="17589" y="82613"/>
                    </a:lnTo>
                    <a:lnTo>
                      <a:pt x="17526" y="82194"/>
                    </a:lnTo>
                    <a:lnTo>
                      <a:pt x="17132" y="81851"/>
                    </a:lnTo>
                    <a:lnTo>
                      <a:pt x="16713" y="81902"/>
                    </a:lnTo>
                    <a:lnTo>
                      <a:pt x="16256" y="81902"/>
                    </a:lnTo>
                    <a:lnTo>
                      <a:pt x="15925" y="82334"/>
                    </a:lnTo>
                    <a:lnTo>
                      <a:pt x="15989" y="82753"/>
                    </a:lnTo>
                    <a:lnTo>
                      <a:pt x="16027" y="83223"/>
                    </a:lnTo>
                    <a:lnTo>
                      <a:pt x="16408" y="83553"/>
                    </a:lnTo>
                    <a:lnTo>
                      <a:pt x="16891" y="83489"/>
                    </a:lnTo>
                    <a:lnTo>
                      <a:pt x="17310" y="83439"/>
                    </a:lnTo>
                    <a:lnTo>
                      <a:pt x="17640" y="83032"/>
                    </a:lnTo>
                    <a:close/>
                  </a:path>
                  <a:path w="391159" h="230505" extrusionOk="0">
                    <a:moveTo>
                      <a:pt x="18300" y="87947"/>
                    </a:moveTo>
                    <a:lnTo>
                      <a:pt x="18262" y="87515"/>
                    </a:lnTo>
                    <a:lnTo>
                      <a:pt x="18211" y="87058"/>
                    </a:lnTo>
                    <a:lnTo>
                      <a:pt x="17805" y="86753"/>
                    </a:lnTo>
                    <a:lnTo>
                      <a:pt x="17373" y="86791"/>
                    </a:lnTo>
                    <a:lnTo>
                      <a:pt x="16916" y="86855"/>
                    </a:lnTo>
                    <a:lnTo>
                      <a:pt x="16611" y="87236"/>
                    </a:lnTo>
                    <a:lnTo>
                      <a:pt x="16637" y="87655"/>
                    </a:lnTo>
                    <a:lnTo>
                      <a:pt x="16700" y="88112"/>
                    </a:lnTo>
                    <a:lnTo>
                      <a:pt x="17068" y="88455"/>
                    </a:lnTo>
                    <a:lnTo>
                      <a:pt x="17500" y="88417"/>
                    </a:lnTo>
                    <a:lnTo>
                      <a:pt x="18021" y="88341"/>
                    </a:lnTo>
                    <a:lnTo>
                      <a:pt x="18300" y="87947"/>
                    </a:lnTo>
                    <a:close/>
                  </a:path>
                  <a:path w="391159" h="230505" extrusionOk="0">
                    <a:moveTo>
                      <a:pt x="18643" y="91871"/>
                    </a:moveTo>
                    <a:lnTo>
                      <a:pt x="18415" y="89865"/>
                    </a:lnTo>
                    <a:lnTo>
                      <a:pt x="18059" y="89535"/>
                    </a:lnTo>
                    <a:lnTo>
                      <a:pt x="17589" y="89598"/>
                    </a:lnTo>
                    <a:lnTo>
                      <a:pt x="17145" y="89611"/>
                    </a:lnTo>
                    <a:lnTo>
                      <a:pt x="16802" y="90055"/>
                    </a:lnTo>
                    <a:lnTo>
                      <a:pt x="16891" y="90487"/>
                    </a:lnTo>
                    <a:lnTo>
                      <a:pt x="17068" y="92532"/>
                    </a:lnTo>
                    <a:lnTo>
                      <a:pt x="17475" y="92875"/>
                    </a:lnTo>
                    <a:lnTo>
                      <a:pt x="17932" y="92811"/>
                    </a:lnTo>
                    <a:lnTo>
                      <a:pt x="18338" y="92748"/>
                    </a:lnTo>
                    <a:lnTo>
                      <a:pt x="18643" y="92341"/>
                    </a:lnTo>
                    <a:lnTo>
                      <a:pt x="18643" y="91871"/>
                    </a:lnTo>
                    <a:close/>
                  </a:path>
                  <a:path w="391159" h="230505" extrusionOk="0">
                    <a:moveTo>
                      <a:pt x="25438" y="89916"/>
                    </a:moveTo>
                    <a:lnTo>
                      <a:pt x="25387" y="89496"/>
                    </a:lnTo>
                    <a:lnTo>
                      <a:pt x="25336" y="89090"/>
                    </a:lnTo>
                    <a:lnTo>
                      <a:pt x="24917" y="88734"/>
                    </a:lnTo>
                    <a:lnTo>
                      <a:pt x="24498" y="88798"/>
                    </a:lnTo>
                    <a:lnTo>
                      <a:pt x="24066" y="88861"/>
                    </a:lnTo>
                    <a:lnTo>
                      <a:pt x="23723" y="89281"/>
                    </a:lnTo>
                    <a:lnTo>
                      <a:pt x="23787" y="89674"/>
                    </a:lnTo>
                    <a:lnTo>
                      <a:pt x="23837" y="90131"/>
                    </a:lnTo>
                    <a:lnTo>
                      <a:pt x="24244" y="90449"/>
                    </a:lnTo>
                    <a:lnTo>
                      <a:pt x="24688" y="90398"/>
                    </a:lnTo>
                    <a:lnTo>
                      <a:pt x="25120" y="90398"/>
                    </a:lnTo>
                    <a:lnTo>
                      <a:pt x="25438" y="89916"/>
                    </a:lnTo>
                    <a:close/>
                  </a:path>
                  <a:path w="391159" h="230505" extrusionOk="0">
                    <a:moveTo>
                      <a:pt x="26047" y="95669"/>
                    </a:moveTo>
                    <a:lnTo>
                      <a:pt x="26035" y="95224"/>
                    </a:lnTo>
                    <a:lnTo>
                      <a:pt x="25793" y="93687"/>
                    </a:lnTo>
                    <a:lnTo>
                      <a:pt x="25768" y="93218"/>
                    </a:lnTo>
                    <a:lnTo>
                      <a:pt x="25387" y="92913"/>
                    </a:lnTo>
                    <a:lnTo>
                      <a:pt x="24930" y="92938"/>
                    </a:lnTo>
                    <a:lnTo>
                      <a:pt x="24498" y="93002"/>
                    </a:lnTo>
                    <a:lnTo>
                      <a:pt x="24180" y="93408"/>
                    </a:lnTo>
                    <a:lnTo>
                      <a:pt x="24244" y="93827"/>
                    </a:lnTo>
                    <a:lnTo>
                      <a:pt x="24371" y="95415"/>
                    </a:lnTo>
                    <a:lnTo>
                      <a:pt x="24434" y="95872"/>
                    </a:lnTo>
                    <a:lnTo>
                      <a:pt x="24828" y="96164"/>
                    </a:lnTo>
                    <a:lnTo>
                      <a:pt x="25260" y="96113"/>
                    </a:lnTo>
                    <a:lnTo>
                      <a:pt x="25742" y="96100"/>
                    </a:lnTo>
                    <a:lnTo>
                      <a:pt x="26047" y="95669"/>
                    </a:lnTo>
                    <a:close/>
                  </a:path>
                  <a:path w="391159" h="230505" extrusionOk="0">
                    <a:moveTo>
                      <a:pt x="45529" y="33731"/>
                    </a:moveTo>
                    <a:lnTo>
                      <a:pt x="45212" y="30441"/>
                    </a:lnTo>
                    <a:lnTo>
                      <a:pt x="42799" y="29730"/>
                    </a:lnTo>
                    <a:lnTo>
                      <a:pt x="40411" y="28867"/>
                    </a:lnTo>
                    <a:lnTo>
                      <a:pt x="38049" y="27838"/>
                    </a:lnTo>
                    <a:lnTo>
                      <a:pt x="38430" y="31191"/>
                    </a:lnTo>
                    <a:lnTo>
                      <a:pt x="40601" y="32143"/>
                    </a:lnTo>
                    <a:lnTo>
                      <a:pt x="43014" y="33020"/>
                    </a:lnTo>
                    <a:lnTo>
                      <a:pt x="45529" y="33731"/>
                    </a:lnTo>
                    <a:close/>
                  </a:path>
                  <a:path w="391159" h="230505" extrusionOk="0">
                    <a:moveTo>
                      <a:pt x="47599" y="54952"/>
                    </a:moveTo>
                    <a:lnTo>
                      <a:pt x="47294" y="51714"/>
                    </a:lnTo>
                    <a:lnTo>
                      <a:pt x="44881" y="51104"/>
                    </a:lnTo>
                    <a:lnTo>
                      <a:pt x="42506" y="50304"/>
                    </a:lnTo>
                    <a:lnTo>
                      <a:pt x="40195" y="49377"/>
                    </a:lnTo>
                    <a:lnTo>
                      <a:pt x="40525" y="52743"/>
                    </a:lnTo>
                    <a:lnTo>
                      <a:pt x="42672" y="53619"/>
                    </a:lnTo>
                    <a:lnTo>
                      <a:pt x="45034" y="54330"/>
                    </a:lnTo>
                    <a:lnTo>
                      <a:pt x="47599" y="54952"/>
                    </a:lnTo>
                    <a:close/>
                  </a:path>
                  <a:path w="391159" h="230505" extrusionOk="0">
                    <a:moveTo>
                      <a:pt x="49695" y="76238"/>
                    </a:moveTo>
                    <a:lnTo>
                      <a:pt x="49403" y="72999"/>
                    </a:lnTo>
                    <a:lnTo>
                      <a:pt x="46990" y="72504"/>
                    </a:lnTo>
                    <a:lnTo>
                      <a:pt x="44602" y="71805"/>
                    </a:lnTo>
                    <a:lnTo>
                      <a:pt x="42303" y="70967"/>
                    </a:lnTo>
                    <a:lnTo>
                      <a:pt x="42633" y="74282"/>
                    </a:lnTo>
                    <a:lnTo>
                      <a:pt x="44767" y="75057"/>
                    </a:lnTo>
                    <a:lnTo>
                      <a:pt x="47129" y="75692"/>
                    </a:lnTo>
                    <a:lnTo>
                      <a:pt x="49695" y="76238"/>
                    </a:lnTo>
                    <a:close/>
                  </a:path>
                  <a:path w="391159" h="230505" extrusionOk="0">
                    <a:moveTo>
                      <a:pt x="51739" y="97396"/>
                    </a:moveTo>
                    <a:lnTo>
                      <a:pt x="51447" y="94272"/>
                    </a:lnTo>
                    <a:lnTo>
                      <a:pt x="49022" y="93827"/>
                    </a:lnTo>
                    <a:lnTo>
                      <a:pt x="46710" y="93256"/>
                    </a:lnTo>
                    <a:lnTo>
                      <a:pt x="44373" y="92494"/>
                    </a:lnTo>
                    <a:lnTo>
                      <a:pt x="44704" y="95758"/>
                    </a:lnTo>
                    <a:lnTo>
                      <a:pt x="46837" y="96431"/>
                    </a:lnTo>
                    <a:lnTo>
                      <a:pt x="49225" y="97002"/>
                    </a:lnTo>
                    <a:lnTo>
                      <a:pt x="51739" y="97396"/>
                    </a:lnTo>
                    <a:close/>
                  </a:path>
                  <a:path w="391159" h="230505" extrusionOk="0">
                    <a:moveTo>
                      <a:pt x="57315" y="35864"/>
                    </a:moveTo>
                    <a:lnTo>
                      <a:pt x="56972" y="32423"/>
                    </a:lnTo>
                    <a:lnTo>
                      <a:pt x="55016" y="32296"/>
                    </a:lnTo>
                    <a:lnTo>
                      <a:pt x="53086" y="32143"/>
                    </a:lnTo>
                    <a:lnTo>
                      <a:pt x="51117" y="31813"/>
                    </a:lnTo>
                    <a:lnTo>
                      <a:pt x="51371" y="35090"/>
                    </a:lnTo>
                    <a:lnTo>
                      <a:pt x="53340" y="35445"/>
                    </a:lnTo>
                    <a:lnTo>
                      <a:pt x="55270" y="35699"/>
                    </a:lnTo>
                    <a:lnTo>
                      <a:pt x="57315" y="35864"/>
                    </a:lnTo>
                    <a:close/>
                  </a:path>
                  <a:path w="391159" h="230505" extrusionOk="0">
                    <a:moveTo>
                      <a:pt x="59372" y="56730"/>
                    </a:moveTo>
                    <a:lnTo>
                      <a:pt x="59029" y="53365"/>
                    </a:lnTo>
                    <a:lnTo>
                      <a:pt x="57035" y="53289"/>
                    </a:lnTo>
                    <a:lnTo>
                      <a:pt x="55092" y="53200"/>
                    </a:lnTo>
                    <a:lnTo>
                      <a:pt x="53149" y="52920"/>
                    </a:lnTo>
                    <a:lnTo>
                      <a:pt x="53454" y="56134"/>
                    </a:lnTo>
                    <a:lnTo>
                      <a:pt x="55333" y="56413"/>
                    </a:lnTo>
                    <a:lnTo>
                      <a:pt x="57315" y="56616"/>
                    </a:lnTo>
                    <a:lnTo>
                      <a:pt x="59372" y="56730"/>
                    </a:lnTo>
                    <a:close/>
                  </a:path>
                  <a:path w="391159" h="230505" extrusionOk="0">
                    <a:moveTo>
                      <a:pt x="61366" y="77558"/>
                    </a:moveTo>
                    <a:lnTo>
                      <a:pt x="61087" y="74269"/>
                    </a:lnTo>
                    <a:lnTo>
                      <a:pt x="59080" y="74244"/>
                    </a:lnTo>
                    <a:lnTo>
                      <a:pt x="57124" y="74244"/>
                    </a:lnTo>
                    <a:lnTo>
                      <a:pt x="55219" y="74028"/>
                    </a:lnTo>
                    <a:lnTo>
                      <a:pt x="55499" y="77089"/>
                    </a:lnTo>
                    <a:lnTo>
                      <a:pt x="57429" y="77368"/>
                    </a:lnTo>
                    <a:lnTo>
                      <a:pt x="59372" y="77508"/>
                    </a:lnTo>
                    <a:lnTo>
                      <a:pt x="61366" y="77558"/>
                    </a:lnTo>
                    <a:close/>
                  </a:path>
                  <a:path w="391159" h="230505" extrusionOk="0">
                    <a:moveTo>
                      <a:pt x="63398" y="98425"/>
                    </a:moveTo>
                    <a:lnTo>
                      <a:pt x="63106" y="95135"/>
                    </a:lnTo>
                    <a:lnTo>
                      <a:pt x="61150" y="95224"/>
                    </a:lnTo>
                    <a:lnTo>
                      <a:pt x="59182" y="95250"/>
                    </a:lnTo>
                    <a:lnTo>
                      <a:pt x="57277" y="95110"/>
                    </a:lnTo>
                    <a:lnTo>
                      <a:pt x="57569" y="98158"/>
                    </a:lnTo>
                    <a:lnTo>
                      <a:pt x="59448" y="98298"/>
                    </a:lnTo>
                    <a:lnTo>
                      <a:pt x="61417" y="98425"/>
                    </a:lnTo>
                    <a:lnTo>
                      <a:pt x="63398" y="98425"/>
                    </a:lnTo>
                    <a:close/>
                  </a:path>
                  <a:path w="391159" h="230505" extrusionOk="0">
                    <a:moveTo>
                      <a:pt x="72402" y="35560"/>
                    </a:moveTo>
                    <a:lnTo>
                      <a:pt x="72059" y="31800"/>
                    </a:lnTo>
                    <a:lnTo>
                      <a:pt x="68986" y="32308"/>
                    </a:lnTo>
                    <a:lnTo>
                      <a:pt x="65887" y="32727"/>
                    </a:lnTo>
                    <a:lnTo>
                      <a:pt x="62738" y="32766"/>
                    </a:lnTo>
                    <a:lnTo>
                      <a:pt x="63093" y="36144"/>
                    </a:lnTo>
                    <a:lnTo>
                      <a:pt x="66141" y="36144"/>
                    </a:lnTo>
                    <a:lnTo>
                      <a:pt x="69240" y="36029"/>
                    </a:lnTo>
                    <a:lnTo>
                      <a:pt x="72402" y="35560"/>
                    </a:lnTo>
                    <a:close/>
                  </a:path>
                  <a:path w="391159" h="230505" extrusionOk="0">
                    <a:moveTo>
                      <a:pt x="74422" y="56019"/>
                    </a:moveTo>
                    <a:lnTo>
                      <a:pt x="74053" y="52374"/>
                    </a:lnTo>
                    <a:lnTo>
                      <a:pt x="71031" y="52946"/>
                    </a:lnTo>
                    <a:lnTo>
                      <a:pt x="67945" y="53403"/>
                    </a:lnTo>
                    <a:lnTo>
                      <a:pt x="64770" y="53505"/>
                    </a:lnTo>
                    <a:lnTo>
                      <a:pt x="65112" y="56857"/>
                    </a:lnTo>
                    <a:lnTo>
                      <a:pt x="68122" y="56730"/>
                    </a:lnTo>
                    <a:lnTo>
                      <a:pt x="71208" y="56515"/>
                    </a:lnTo>
                    <a:lnTo>
                      <a:pt x="74422" y="56019"/>
                    </a:lnTo>
                    <a:close/>
                  </a:path>
                  <a:path w="391159" h="230505" extrusionOk="0">
                    <a:moveTo>
                      <a:pt x="76390" y="76403"/>
                    </a:moveTo>
                    <a:lnTo>
                      <a:pt x="76060" y="72974"/>
                    </a:lnTo>
                    <a:lnTo>
                      <a:pt x="73012" y="73621"/>
                    </a:lnTo>
                    <a:lnTo>
                      <a:pt x="69913" y="74028"/>
                    </a:lnTo>
                    <a:lnTo>
                      <a:pt x="66789" y="74244"/>
                    </a:lnTo>
                    <a:lnTo>
                      <a:pt x="67094" y="77470"/>
                    </a:lnTo>
                    <a:lnTo>
                      <a:pt x="70142" y="77343"/>
                    </a:lnTo>
                    <a:lnTo>
                      <a:pt x="73253" y="77012"/>
                    </a:lnTo>
                    <a:lnTo>
                      <a:pt x="76390" y="76403"/>
                    </a:lnTo>
                    <a:close/>
                  </a:path>
                  <a:path w="391159" h="230505" extrusionOk="0">
                    <a:moveTo>
                      <a:pt x="78409" y="96837"/>
                    </a:moveTo>
                    <a:lnTo>
                      <a:pt x="78054" y="93535"/>
                    </a:lnTo>
                    <a:lnTo>
                      <a:pt x="75031" y="94221"/>
                    </a:lnTo>
                    <a:lnTo>
                      <a:pt x="71932" y="94678"/>
                    </a:lnTo>
                    <a:lnTo>
                      <a:pt x="68821" y="95008"/>
                    </a:lnTo>
                    <a:lnTo>
                      <a:pt x="69138" y="98120"/>
                    </a:lnTo>
                    <a:lnTo>
                      <a:pt x="72123" y="97853"/>
                    </a:lnTo>
                    <a:lnTo>
                      <a:pt x="75222" y="97497"/>
                    </a:lnTo>
                    <a:lnTo>
                      <a:pt x="78409" y="96837"/>
                    </a:lnTo>
                    <a:close/>
                  </a:path>
                  <a:path w="391159" h="230505" extrusionOk="0">
                    <a:moveTo>
                      <a:pt x="95046" y="27863"/>
                    </a:moveTo>
                    <a:lnTo>
                      <a:pt x="94589" y="23431"/>
                    </a:lnTo>
                    <a:lnTo>
                      <a:pt x="89319" y="26543"/>
                    </a:lnTo>
                    <a:lnTo>
                      <a:pt x="83642" y="28867"/>
                    </a:lnTo>
                    <a:lnTo>
                      <a:pt x="77685" y="30441"/>
                    </a:lnTo>
                    <a:lnTo>
                      <a:pt x="78054" y="34505"/>
                    </a:lnTo>
                    <a:lnTo>
                      <a:pt x="83642" y="33147"/>
                    </a:lnTo>
                    <a:lnTo>
                      <a:pt x="89319" y="30988"/>
                    </a:lnTo>
                    <a:lnTo>
                      <a:pt x="95046" y="27863"/>
                    </a:lnTo>
                    <a:close/>
                  </a:path>
                  <a:path w="391159" h="230505" extrusionOk="0">
                    <a:moveTo>
                      <a:pt x="97002" y="48082"/>
                    </a:moveTo>
                    <a:lnTo>
                      <a:pt x="96608" y="43713"/>
                    </a:lnTo>
                    <a:lnTo>
                      <a:pt x="91363" y="46837"/>
                    </a:lnTo>
                    <a:lnTo>
                      <a:pt x="85661" y="49263"/>
                    </a:lnTo>
                    <a:lnTo>
                      <a:pt x="79667" y="50914"/>
                    </a:lnTo>
                    <a:lnTo>
                      <a:pt x="80048" y="54813"/>
                    </a:lnTo>
                    <a:lnTo>
                      <a:pt x="85610" y="53441"/>
                    </a:lnTo>
                    <a:lnTo>
                      <a:pt x="91313" y="51206"/>
                    </a:lnTo>
                    <a:lnTo>
                      <a:pt x="97002" y="48082"/>
                    </a:lnTo>
                    <a:close/>
                  </a:path>
                  <a:path w="391159" h="230505" extrusionOk="0">
                    <a:moveTo>
                      <a:pt x="98983" y="68338"/>
                    </a:moveTo>
                    <a:lnTo>
                      <a:pt x="98552" y="63982"/>
                    </a:lnTo>
                    <a:lnTo>
                      <a:pt x="93395" y="67144"/>
                    </a:lnTo>
                    <a:lnTo>
                      <a:pt x="87655" y="69659"/>
                    </a:lnTo>
                    <a:lnTo>
                      <a:pt x="81622" y="71412"/>
                    </a:lnTo>
                    <a:lnTo>
                      <a:pt x="82029" y="75158"/>
                    </a:lnTo>
                    <a:lnTo>
                      <a:pt x="87566" y="73723"/>
                    </a:lnTo>
                    <a:lnTo>
                      <a:pt x="93268" y="71412"/>
                    </a:lnTo>
                    <a:lnTo>
                      <a:pt x="98983" y="68338"/>
                    </a:lnTo>
                    <a:close/>
                  </a:path>
                  <a:path w="391159" h="230505" extrusionOk="0">
                    <a:moveTo>
                      <a:pt x="100952" y="88595"/>
                    </a:moveTo>
                    <a:lnTo>
                      <a:pt x="100533" y="84315"/>
                    </a:lnTo>
                    <a:lnTo>
                      <a:pt x="95389" y="87515"/>
                    </a:lnTo>
                    <a:lnTo>
                      <a:pt x="89700" y="90093"/>
                    </a:lnTo>
                    <a:lnTo>
                      <a:pt x="83654" y="91922"/>
                    </a:lnTo>
                    <a:lnTo>
                      <a:pt x="83997" y="95542"/>
                    </a:lnTo>
                    <a:lnTo>
                      <a:pt x="89547" y="93992"/>
                    </a:lnTo>
                    <a:lnTo>
                      <a:pt x="95211" y="91668"/>
                    </a:lnTo>
                    <a:lnTo>
                      <a:pt x="100952" y="88595"/>
                    </a:lnTo>
                    <a:close/>
                  </a:path>
                  <a:path w="391159" h="230505" extrusionOk="0">
                    <a:moveTo>
                      <a:pt x="117157" y="15862"/>
                    </a:moveTo>
                    <a:lnTo>
                      <a:pt x="116535" y="9347"/>
                    </a:lnTo>
                    <a:lnTo>
                      <a:pt x="111379" y="12128"/>
                    </a:lnTo>
                    <a:lnTo>
                      <a:pt x="106172" y="15405"/>
                    </a:lnTo>
                    <a:lnTo>
                      <a:pt x="100723" y="19558"/>
                    </a:lnTo>
                    <a:lnTo>
                      <a:pt x="100355" y="19672"/>
                    </a:lnTo>
                    <a:lnTo>
                      <a:pt x="100025" y="19964"/>
                    </a:lnTo>
                    <a:lnTo>
                      <a:pt x="100507" y="24790"/>
                    </a:lnTo>
                    <a:lnTo>
                      <a:pt x="106197" y="21247"/>
                    </a:lnTo>
                    <a:lnTo>
                      <a:pt x="111760" y="18275"/>
                    </a:lnTo>
                    <a:lnTo>
                      <a:pt x="117157" y="15862"/>
                    </a:lnTo>
                    <a:close/>
                  </a:path>
                  <a:path w="391159" h="230505" extrusionOk="0">
                    <a:moveTo>
                      <a:pt x="119202" y="36360"/>
                    </a:moveTo>
                    <a:lnTo>
                      <a:pt x="118567" y="30010"/>
                    </a:lnTo>
                    <a:lnTo>
                      <a:pt x="113080" y="32880"/>
                    </a:lnTo>
                    <a:lnTo>
                      <a:pt x="107530" y="36169"/>
                    </a:lnTo>
                    <a:lnTo>
                      <a:pt x="101993" y="40297"/>
                    </a:lnTo>
                    <a:lnTo>
                      <a:pt x="102476" y="45123"/>
                    </a:lnTo>
                    <a:lnTo>
                      <a:pt x="108229" y="41668"/>
                    </a:lnTo>
                    <a:lnTo>
                      <a:pt x="113766" y="38785"/>
                    </a:lnTo>
                    <a:lnTo>
                      <a:pt x="119202" y="36360"/>
                    </a:lnTo>
                    <a:close/>
                  </a:path>
                  <a:path w="391159" h="230505" extrusionOk="0">
                    <a:moveTo>
                      <a:pt x="121170" y="56807"/>
                    </a:moveTo>
                    <a:lnTo>
                      <a:pt x="120624" y="50660"/>
                    </a:lnTo>
                    <a:lnTo>
                      <a:pt x="115023" y="53441"/>
                    </a:lnTo>
                    <a:lnTo>
                      <a:pt x="109461" y="56680"/>
                    </a:lnTo>
                    <a:lnTo>
                      <a:pt x="103987" y="60642"/>
                    </a:lnTo>
                    <a:lnTo>
                      <a:pt x="104495" y="65366"/>
                    </a:lnTo>
                    <a:lnTo>
                      <a:pt x="110223" y="61988"/>
                    </a:lnTo>
                    <a:lnTo>
                      <a:pt x="115798" y="59182"/>
                    </a:lnTo>
                    <a:lnTo>
                      <a:pt x="121170" y="56807"/>
                    </a:lnTo>
                    <a:close/>
                  </a:path>
                  <a:path w="391159" h="230505" extrusionOk="0">
                    <a:moveTo>
                      <a:pt x="123177" y="77216"/>
                    </a:moveTo>
                    <a:lnTo>
                      <a:pt x="122618" y="71247"/>
                    </a:lnTo>
                    <a:lnTo>
                      <a:pt x="117055" y="73990"/>
                    </a:lnTo>
                    <a:lnTo>
                      <a:pt x="111506" y="77114"/>
                    </a:lnTo>
                    <a:lnTo>
                      <a:pt x="105943" y="81000"/>
                    </a:lnTo>
                    <a:lnTo>
                      <a:pt x="106387" y="85674"/>
                    </a:lnTo>
                    <a:lnTo>
                      <a:pt x="112242" y="82308"/>
                    </a:lnTo>
                    <a:lnTo>
                      <a:pt x="117805" y="79552"/>
                    </a:lnTo>
                    <a:lnTo>
                      <a:pt x="123177" y="77216"/>
                    </a:lnTo>
                    <a:close/>
                  </a:path>
                  <a:path w="391159" h="230505" extrusionOk="0">
                    <a:moveTo>
                      <a:pt x="143535" y="7835"/>
                    </a:moveTo>
                    <a:lnTo>
                      <a:pt x="142709" y="0"/>
                    </a:lnTo>
                    <a:lnTo>
                      <a:pt x="135991" y="1346"/>
                    </a:lnTo>
                    <a:lnTo>
                      <a:pt x="129082" y="3581"/>
                    </a:lnTo>
                    <a:lnTo>
                      <a:pt x="122034" y="6781"/>
                    </a:lnTo>
                    <a:lnTo>
                      <a:pt x="122732" y="13525"/>
                    </a:lnTo>
                    <a:lnTo>
                      <a:pt x="129946" y="10680"/>
                    </a:lnTo>
                    <a:lnTo>
                      <a:pt x="136880" y="8851"/>
                    </a:lnTo>
                    <a:lnTo>
                      <a:pt x="143535" y="7835"/>
                    </a:lnTo>
                    <a:close/>
                  </a:path>
                  <a:path w="391159" h="230505" extrusionOk="0">
                    <a:moveTo>
                      <a:pt x="145529" y="28435"/>
                    </a:moveTo>
                    <a:lnTo>
                      <a:pt x="144767" y="20866"/>
                    </a:lnTo>
                    <a:lnTo>
                      <a:pt x="138099" y="22161"/>
                    </a:lnTo>
                    <a:lnTo>
                      <a:pt x="131114" y="24485"/>
                    </a:lnTo>
                    <a:lnTo>
                      <a:pt x="124079" y="27622"/>
                    </a:lnTo>
                    <a:lnTo>
                      <a:pt x="124701" y="34226"/>
                    </a:lnTo>
                    <a:lnTo>
                      <a:pt x="131965" y="31432"/>
                    </a:lnTo>
                    <a:lnTo>
                      <a:pt x="139001" y="29362"/>
                    </a:lnTo>
                    <a:lnTo>
                      <a:pt x="145529" y="28435"/>
                    </a:lnTo>
                    <a:close/>
                  </a:path>
                  <a:path w="391159" h="230505" extrusionOk="0">
                    <a:moveTo>
                      <a:pt x="146088" y="219125"/>
                    </a:moveTo>
                    <a:lnTo>
                      <a:pt x="146075" y="218719"/>
                    </a:lnTo>
                    <a:lnTo>
                      <a:pt x="145986" y="218236"/>
                    </a:lnTo>
                    <a:lnTo>
                      <a:pt x="145656" y="217906"/>
                    </a:lnTo>
                    <a:lnTo>
                      <a:pt x="145224" y="217982"/>
                    </a:lnTo>
                    <a:lnTo>
                      <a:pt x="144767" y="218033"/>
                    </a:lnTo>
                    <a:lnTo>
                      <a:pt x="144449" y="218427"/>
                    </a:lnTo>
                    <a:lnTo>
                      <a:pt x="144500" y="218821"/>
                    </a:lnTo>
                    <a:lnTo>
                      <a:pt x="144513" y="219329"/>
                    </a:lnTo>
                    <a:lnTo>
                      <a:pt x="144907" y="219608"/>
                    </a:lnTo>
                    <a:lnTo>
                      <a:pt x="145389" y="219608"/>
                    </a:lnTo>
                    <a:lnTo>
                      <a:pt x="145808" y="219506"/>
                    </a:lnTo>
                    <a:lnTo>
                      <a:pt x="146088" y="219125"/>
                    </a:lnTo>
                    <a:close/>
                  </a:path>
                  <a:path w="391159" h="230505" extrusionOk="0">
                    <a:moveTo>
                      <a:pt x="147548" y="48844"/>
                    </a:moveTo>
                    <a:lnTo>
                      <a:pt x="146799" y="41414"/>
                    </a:lnTo>
                    <a:lnTo>
                      <a:pt x="140144" y="42722"/>
                    </a:lnTo>
                    <a:lnTo>
                      <a:pt x="133134" y="45110"/>
                    </a:lnTo>
                    <a:lnTo>
                      <a:pt x="126060" y="48183"/>
                    </a:lnTo>
                    <a:lnTo>
                      <a:pt x="126707" y="54660"/>
                    </a:lnTo>
                    <a:lnTo>
                      <a:pt x="133959" y="51854"/>
                    </a:lnTo>
                    <a:lnTo>
                      <a:pt x="141008" y="49758"/>
                    </a:lnTo>
                    <a:lnTo>
                      <a:pt x="147548" y="48844"/>
                    </a:lnTo>
                    <a:close/>
                  </a:path>
                  <a:path w="391159" h="230505" extrusionOk="0">
                    <a:moveTo>
                      <a:pt x="149517" y="69570"/>
                    </a:moveTo>
                    <a:lnTo>
                      <a:pt x="148818" y="62179"/>
                    </a:lnTo>
                    <a:lnTo>
                      <a:pt x="142113" y="63360"/>
                    </a:lnTo>
                    <a:lnTo>
                      <a:pt x="135178" y="65697"/>
                    </a:lnTo>
                    <a:lnTo>
                      <a:pt x="128066" y="68757"/>
                    </a:lnTo>
                    <a:lnTo>
                      <a:pt x="128714" y="75018"/>
                    </a:lnTo>
                    <a:lnTo>
                      <a:pt x="136029" y="72237"/>
                    </a:lnTo>
                    <a:lnTo>
                      <a:pt x="143052" y="70319"/>
                    </a:lnTo>
                    <a:lnTo>
                      <a:pt x="149517" y="69570"/>
                    </a:lnTo>
                    <a:close/>
                  </a:path>
                  <a:path w="391159" h="230505" extrusionOk="0">
                    <a:moveTo>
                      <a:pt x="149974" y="217754"/>
                    </a:moveTo>
                    <a:lnTo>
                      <a:pt x="149885" y="217335"/>
                    </a:lnTo>
                    <a:lnTo>
                      <a:pt x="149809" y="216928"/>
                    </a:lnTo>
                    <a:lnTo>
                      <a:pt x="149466" y="216598"/>
                    </a:lnTo>
                    <a:lnTo>
                      <a:pt x="148971" y="216623"/>
                    </a:lnTo>
                    <a:lnTo>
                      <a:pt x="148577" y="216662"/>
                    </a:lnTo>
                    <a:lnTo>
                      <a:pt x="148272" y="217055"/>
                    </a:lnTo>
                    <a:lnTo>
                      <a:pt x="148272" y="217538"/>
                    </a:lnTo>
                    <a:lnTo>
                      <a:pt x="148336" y="217982"/>
                    </a:lnTo>
                    <a:lnTo>
                      <a:pt x="148704" y="218249"/>
                    </a:lnTo>
                    <a:lnTo>
                      <a:pt x="149186" y="218236"/>
                    </a:lnTo>
                    <a:lnTo>
                      <a:pt x="149631" y="218186"/>
                    </a:lnTo>
                    <a:lnTo>
                      <a:pt x="149974" y="217754"/>
                    </a:lnTo>
                    <a:close/>
                  </a:path>
                  <a:path w="391159" h="230505" extrusionOk="0">
                    <a:moveTo>
                      <a:pt x="149974" y="201917"/>
                    </a:moveTo>
                    <a:lnTo>
                      <a:pt x="149885" y="201472"/>
                    </a:lnTo>
                    <a:lnTo>
                      <a:pt x="149809" y="201041"/>
                    </a:lnTo>
                    <a:lnTo>
                      <a:pt x="149466" y="200736"/>
                    </a:lnTo>
                    <a:lnTo>
                      <a:pt x="148971" y="200761"/>
                    </a:lnTo>
                    <a:lnTo>
                      <a:pt x="148577" y="200799"/>
                    </a:lnTo>
                    <a:lnTo>
                      <a:pt x="148272" y="201206"/>
                    </a:lnTo>
                    <a:lnTo>
                      <a:pt x="148272" y="201650"/>
                    </a:lnTo>
                    <a:lnTo>
                      <a:pt x="148336" y="202120"/>
                    </a:lnTo>
                    <a:lnTo>
                      <a:pt x="148704" y="202412"/>
                    </a:lnTo>
                    <a:lnTo>
                      <a:pt x="149186" y="202374"/>
                    </a:lnTo>
                    <a:lnTo>
                      <a:pt x="149631" y="202336"/>
                    </a:lnTo>
                    <a:lnTo>
                      <a:pt x="149974" y="201917"/>
                    </a:lnTo>
                    <a:close/>
                  </a:path>
                  <a:path w="391159" h="230505" extrusionOk="0">
                    <a:moveTo>
                      <a:pt x="154089" y="201472"/>
                    </a:moveTo>
                    <a:lnTo>
                      <a:pt x="154012" y="201041"/>
                    </a:lnTo>
                    <a:lnTo>
                      <a:pt x="153670" y="200736"/>
                    </a:lnTo>
                    <a:lnTo>
                      <a:pt x="153200" y="200761"/>
                    </a:lnTo>
                    <a:lnTo>
                      <a:pt x="152755" y="200799"/>
                    </a:lnTo>
                    <a:lnTo>
                      <a:pt x="152438" y="201206"/>
                    </a:lnTo>
                    <a:lnTo>
                      <a:pt x="152438" y="201650"/>
                    </a:lnTo>
                    <a:lnTo>
                      <a:pt x="152476" y="202120"/>
                    </a:lnTo>
                    <a:lnTo>
                      <a:pt x="152895" y="202412"/>
                    </a:lnTo>
                    <a:lnTo>
                      <a:pt x="153784" y="202336"/>
                    </a:lnTo>
                    <a:lnTo>
                      <a:pt x="154089" y="201917"/>
                    </a:lnTo>
                    <a:lnTo>
                      <a:pt x="154089" y="201472"/>
                    </a:lnTo>
                    <a:close/>
                  </a:path>
                  <a:path w="391159" h="230505" extrusionOk="0">
                    <a:moveTo>
                      <a:pt x="157949" y="228714"/>
                    </a:moveTo>
                    <a:lnTo>
                      <a:pt x="157873" y="228257"/>
                    </a:lnTo>
                    <a:lnTo>
                      <a:pt x="157848" y="227799"/>
                    </a:lnTo>
                    <a:lnTo>
                      <a:pt x="157480" y="227495"/>
                    </a:lnTo>
                    <a:lnTo>
                      <a:pt x="157022" y="227545"/>
                    </a:lnTo>
                    <a:lnTo>
                      <a:pt x="156578" y="227571"/>
                    </a:lnTo>
                    <a:lnTo>
                      <a:pt x="156286" y="228003"/>
                    </a:lnTo>
                    <a:lnTo>
                      <a:pt x="156286" y="228434"/>
                    </a:lnTo>
                    <a:lnTo>
                      <a:pt x="156159" y="228371"/>
                    </a:lnTo>
                    <a:lnTo>
                      <a:pt x="155676" y="228473"/>
                    </a:lnTo>
                    <a:lnTo>
                      <a:pt x="155244" y="228485"/>
                    </a:lnTo>
                    <a:lnTo>
                      <a:pt x="154914" y="228866"/>
                    </a:lnTo>
                    <a:lnTo>
                      <a:pt x="155016" y="229793"/>
                    </a:lnTo>
                    <a:lnTo>
                      <a:pt x="155371" y="230098"/>
                    </a:lnTo>
                    <a:lnTo>
                      <a:pt x="155905" y="230047"/>
                    </a:lnTo>
                    <a:lnTo>
                      <a:pt x="156286" y="230047"/>
                    </a:lnTo>
                    <a:lnTo>
                      <a:pt x="156591" y="229590"/>
                    </a:lnTo>
                    <a:lnTo>
                      <a:pt x="156578" y="229158"/>
                    </a:lnTo>
                    <a:lnTo>
                      <a:pt x="156552" y="229031"/>
                    </a:lnTo>
                    <a:lnTo>
                      <a:pt x="156743" y="229171"/>
                    </a:lnTo>
                    <a:lnTo>
                      <a:pt x="157238" y="229158"/>
                    </a:lnTo>
                    <a:lnTo>
                      <a:pt x="157657" y="229108"/>
                    </a:lnTo>
                    <a:lnTo>
                      <a:pt x="157949" y="228714"/>
                    </a:lnTo>
                    <a:close/>
                  </a:path>
                  <a:path w="391159" h="230505" extrusionOk="0">
                    <a:moveTo>
                      <a:pt x="160172" y="226720"/>
                    </a:moveTo>
                    <a:lnTo>
                      <a:pt x="160134" y="226225"/>
                    </a:lnTo>
                    <a:lnTo>
                      <a:pt x="160108" y="225831"/>
                    </a:lnTo>
                    <a:lnTo>
                      <a:pt x="159715" y="225488"/>
                    </a:lnTo>
                    <a:lnTo>
                      <a:pt x="159270" y="225539"/>
                    </a:lnTo>
                    <a:lnTo>
                      <a:pt x="158800" y="225590"/>
                    </a:lnTo>
                    <a:lnTo>
                      <a:pt x="158521" y="226021"/>
                    </a:lnTo>
                    <a:lnTo>
                      <a:pt x="158559" y="226377"/>
                    </a:lnTo>
                    <a:lnTo>
                      <a:pt x="158584" y="226860"/>
                    </a:lnTo>
                    <a:lnTo>
                      <a:pt x="158978" y="227215"/>
                    </a:lnTo>
                    <a:lnTo>
                      <a:pt x="159423" y="227114"/>
                    </a:lnTo>
                    <a:lnTo>
                      <a:pt x="159867" y="227114"/>
                    </a:lnTo>
                    <a:lnTo>
                      <a:pt x="160172" y="226720"/>
                    </a:lnTo>
                    <a:close/>
                  </a:path>
                  <a:path w="391159" h="230505" extrusionOk="0">
                    <a:moveTo>
                      <a:pt x="169125" y="192125"/>
                    </a:moveTo>
                    <a:lnTo>
                      <a:pt x="169100" y="191630"/>
                    </a:lnTo>
                    <a:lnTo>
                      <a:pt x="169011" y="191274"/>
                    </a:lnTo>
                    <a:lnTo>
                      <a:pt x="168605" y="190919"/>
                    </a:lnTo>
                    <a:lnTo>
                      <a:pt x="168198" y="190944"/>
                    </a:lnTo>
                    <a:lnTo>
                      <a:pt x="167767" y="191020"/>
                    </a:lnTo>
                    <a:lnTo>
                      <a:pt x="167411" y="191439"/>
                    </a:lnTo>
                    <a:lnTo>
                      <a:pt x="167449" y="191808"/>
                    </a:lnTo>
                    <a:lnTo>
                      <a:pt x="167513" y="192316"/>
                    </a:lnTo>
                    <a:lnTo>
                      <a:pt x="167881" y="192633"/>
                    </a:lnTo>
                    <a:lnTo>
                      <a:pt x="168363" y="192582"/>
                    </a:lnTo>
                    <a:lnTo>
                      <a:pt x="168808" y="192519"/>
                    </a:lnTo>
                    <a:lnTo>
                      <a:pt x="169125" y="192125"/>
                    </a:lnTo>
                    <a:close/>
                  </a:path>
                  <a:path w="391159" h="230505" extrusionOk="0">
                    <a:moveTo>
                      <a:pt x="173355" y="193497"/>
                    </a:moveTo>
                    <a:lnTo>
                      <a:pt x="173316" y="193027"/>
                    </a:lnTo>
                    <a:lnTo>
                      <a:pt x="173278" y="192633"/>
                    </a:lnTo>
                    <a:lnTo>
                      <a:pt x="172872" y="192290"/>
                    </a:lnTo>
                    <a:lnTo>
                      <a:pt x="172427" y="192354"/>
                    </a:lnTo>
                    <a:lnTo>
                      <a:pt x="171945" y="192405"/>
                    </a:lnTo>
                    <a:lnTo>
                      <a:pt x="171678" y="192798"/>
                    </a:lnTo>
                    <a:lnTo>
                      <a:pt x="171691" y="193205"/>
                    </a:lnTo>
                    <a:lnTo>
                      <a:pt x="171742" y="193636"/>
                    </a:lnTo>
                    <a:lnTo>
                      <a:pt x="172148" y="193979"/>
                    </a:lnTo>
                    <a:lnTo>
                      <a:pt x="172605" y="193941"/>
                    </a:lnTo>
                    <a:lnTo>
                      <a:pt x="173024" y="193916"/>
                    </a:lnTo>
                    <a:lnTo>
                      <a:pt x="173355" y="193497"/>
                    </a:lnTo>
                    <a:close/>
                  </a:path>
                  <a:path w="391159" h="230505" extrusionOk="0">
                    <a:moveTo>
                      <a:pt x="174447" y="229362"/>
                    </a:moveTo>
                    <a:lnTo>
                      <a:pt x="174421" y="228904"/>
                    </a:lnTo>
                    <a:lnTo>
                      <a:pt x="174383" y="228485"/>
                    </a:lnTo>
                    <a:lnTo>
                      <a:pt x="173977" y="228142"/>
                    </a:lnTo>
                    <a:lnTo>
                      <a:pt x="173570" y="228193"/>
                    </a:lnTo>
                    <a:lnTo>
                      <a:pt x="173075" y="228257"/>
                    </a:lnTo>
                    <a:lnTo>
                      <a:pt x="172770" y="228663"/>
                    </a:lnTo>
                    <a:lnTo>
                      <a:pt x="172770" y="229082"/>
                    </a:lnTo>
                    <a:lnTo>
                      <a:pt x="172885" y="229527"/>
                    </a:lnTo>
                    <a:lnTo>
                      <a:pt x="173278" y="229895"/>
                    </a:lnTo>
                    <a:lnTo>
                      <a:pt x="173697" y="229819"/>
                    </a:lnTo>
                    <a:lnTo>
                      <a:pt x="174155" y="229793"/>
                    </a:lnTo>
                    <a:lnTo>
                      <a:pt x="174447" y="229362"/>
                    </a:lnTo>
                    <a:close/>
                  </a:path>
                  <a:path w="391159" h="230505" extrusionOk="0">
                    <a:moveTo>
                      <a:pt x="177126" y="227571"/>
                    </a:moveTo>
                    <a:lnTo>
                      <a:pt x="177076" y="227126"/>
                    </a:lnTo>
                    <a:lnTo>
                      <a:pt x="177025" y="226720"/>
                    </a:lnTo>
                    <a:lnTo>
                      <a:pt x="176644" y="226364"/>
                    </a:lnTo>
                    <a:lnTo>
                      <a:pt x="176225" y="226415"/>
                    </a:lnTo>
                    <a:lnTo>
                      <a:pt x="175742" y="226453"/>
                    </a:lnTo>
                    <a:lnTo>
                      <a:pt x="175463" y="226898"/>
                    </a:lnTo>
                    <a:lnTo>
                      <a:pt x="175501" y="227304"/>
                    </a:lnTo>
                    <a:lnTo>
                      <a:pt x="175526" y="227749"/>
                    </a:lnTo>
                    <a:lnTo>
                      <a:pt x="175933" y="228104"/>
                    </a:lnTo>
                    <a:lnTo>
                      <a:pt x="176390" y="228028"/>
                    </a:lnTo>
                    <a:lnTo>
                      <a:pt x="176847" y="227990"/>
                    </a:lnTo>
                    <a:lnTo>
                      <a:pt x="177126" y="227571"/>
                    </a:lnTo>
                    <a:close/>
                  </a:path>
                  <a:path w="391159" h="230505" extrusionOk="0">
                    <a:moveTo>
                      <a:pt x="245745" y="225767"/>
                    </a:moveTo>
                    <a:lnTo>
                      <a:pt x="245440" y="225412"/>
                    </a:lnTo>
                    <a:lnTo>
                      <a:pt x="245135" y="225348"/>
                    </a:lnTo>
                    <a:lnTo>
                      <a:pt x="244729" y="225298"/>
                    </a:lnTo>
                    <a:lnTo>
                      <a:pt x="244386" y="225590"/>
                    </a:lnTo>
                    <a:lnTo>
                      <a:pt x="244309" y="225958"/>
                    </a:lnTo>
                    <a:lnTo>
                      <a:pt x="244309" y="226364"/>
                    </a:lnTo>
                    <a:lnTo>
                      <a:pt x="244589" y="226707"/>
                    </a:lnTo>
                    <a:lnTo>
                      <a:pt x="244970" y="226758"/>
                    </a:lnTo>
                    <a:lnTo>
                      <a:pt x="245338" y="226809"/>
                    </a:lnTo>
                    <a:lnTo>
                      <a:pt x="245643" y="226479"/>
                    </a:lnTo>
                    <a:lnTo>
                      <a:pt x="245706" y="226161"/>
                    </a:lnTo>
                    <a:lnTo>
                      <a:pt x="245745" y="225767"/>
                    </a:lnTo>
                    <a:close/>
                  </a:path>
                  <a:path w="391159" h="230505" extrusionOk="0">
                    <a:moveTo>
                      <a:pt x="247992" y="227253"/>
                    </a:moveTo>
                    <a:lnTo>
                      <a:pt x="247738" y="226949"/>
                    </a:lnTo>
                    <a:lnTo>
                      <a:pt x="247332" y="226898"/>
                    </a:lnTo>
                    <a:lnTo>
                      <a:pt x="246964" y="226860"/>
                    </a:lnTo>
                    <a:lnTo>
                      <a:pt x="246672" y="227126"/>
                    </a:lnTo>
                    <a:lnTo>
                      <a:pt x="246634" y="227495"/>
                    </a:lnTo>
                    <a:lnTo>
                      <a:pt x="246570" y="227876"/>
                    </a:lnTo>
                    <a:lnTo>
                      <a:pt x="246837" y="228193"/>
                    </a:lnTo>
                    <a:lnTo>
                      <a:pt x="247218" y="228269"/>
                    </a:lnTo>
                    <a:lnTo>
                      <a:pt x="247650" y="228269"/>
                    </a:lnTo>
                    <a:lnTo>
                      <a:pt x="247980" y="228015"/>
                    </a:lnTo>
                    <a:lnTo>
                      <a:pt x="247980" y="227596"/>
                    </a:lnTo>
                    <a:lnTo>
                      <a:pt x="247992" y="227253"/>
                    </a:lnTo>
                    <a:close/>
                  </a:path>
                  <a:path w="391159" h="230505" extrusionOk="0">
                    <a:moveTo>
                      <a:pt x="248983" y="196824"/>
                    </a:moveTo>
                    <a:lnTo>
                      <a:pt x="248716" y="196507"/>
                    </a:lnTo>
                    <a:lnTo>
                      <a:pt x="248323" y="196481"/>
                    </a:lnTo>
                    <a:lnTo>
                      <a:pt x="247980" y="196418"/>
                    </a:lnTo>
                    <a:lnTo>
                      <a:pt x="247624" y="196684"/>
                    </a:lnTo>
                    <a:lnTo>
                      <a:pt x="247561" y="197446"/>
                    </a:lnTo>
                    <a:lnTo>
                      <a:pt x="247789" y="197777"/>
                    </a:lnTo>
                    <a:lnTo>
                      <a:pt x="248196" y="197802"/>
                    </a:lnTo>
                    <a:lnTo>
                      <a:pt x="248551" y="197878"/>
                    </a:lnTo>
                    <a:lnTo>
                      <a:pt x="248843" y="197586"/>
                    </a:lnTo>
                    <a:lnTo>
                      <a:pt x="248932" y="197205"/>
                    </a:lnTo>
                    <a:lnTo>
                      <a:pt x="248983" y="196824"/>
                    </a:lnTo>
                    <a:close/>
                  </a:path>
                  <a:path w="391159" h="230505" extrusionOk="0">
                    <a:moveTo>
                      <a:pt x="252526" y="195694"/>
                    </a:moveTo>
                    <a:lnTo>
                      <a:pt x="252272" y="195313"/>
                    </a:lnTo>
                    <a:lnTo>
                      <a:pt x="251929" y="195275"/>
                    </a:lnTo>
                    <a:lnTo>
                      <a:pt x="251561" y="195249"/>
                    </a:lnTo>
                    <a:lnTo>
                      <a:pt x="251206" y="195516"/>
                    </a:lnTo>
                    <a:lnTo>
                      <a:pt x="251180" y="195884"/>
                    </a:lnTo>
                    <a:lnTo>
                      <a:pt x="251155" y="196265"/>
                    </a:lnTo>
                    <a:lnTo>
                      <a:pt x="251371" y="196608"/>
                    </a:lnTo>
                    <a:lnTo>
                      <a:pt x="251764" y="196672"/>
                    </a:lnTo>
                    <a:lnTo>
                      <a:pt x="252145" y="196672"/>
                    </a:lnTo>
                    <a:lnTo>
                      <a:pt x="252463" y="196418"/>
                    </a:lnTo>
                    <a:lnTo>
                      <a:pt x="252526" y="196024"/>
                    </a:lnTo>
                    <a:lnTo>
                      <a:pt x="252526" y="195694"/>
                    </a:lnTo>
                    <a:close/>
                  </a:path>
                  <a:path w="391159" h="230505" extrusionOk="0">
                    <a:moveTo>
                      <a:pt x="260146" y="225005"/>
                    </a:moveTo>
                    <a:lnTo>
                      <a:pt x="259842" y="224650"/>
                    </a:lnTo>
                    <a:lnTo>
                      <a:pt x="259486" y="224612"/>
                    </a:lnTo>
                    <a:lnTo>
                      <a:pt x="259105" y="224548"/>
                    </a:lnTo>
                    <a:lnTo>
                      <a:pt x="258800" y="224853"/>
                    </a:lnTo>
                    <a:lnTo>
                      <a:pt x="258749" y="225183"/>
                    </a:lnTo>
                    <a:lnTo>
                      <a:pt x="258686" y="225590"/>
                    </a:lnTo>
                    <a:lnTo>
                      <a:pt x="258965" y="225894"/>
                    </a:lnTo>
                    <a:lnTo>
                      <a:pt x="259321" y="225958"/>
                    </a:lnTo>
                    <a:lnTo>
                      <a:pt x="259740" y="226021"/>
                    </a:lnTo>
                    <a:lnTo>
                      <a:pt x="260045" y="225742"/>
                    </a:lnTo>
                    <a:lnTo>
                      <a:pt x="260108" y="225361"/>
                    </a:lnTo>
                    <a:lnTo>
                      <a:pt x="260146" y="225005"/>
                    </a:lnTo>
                    <a:close/>
                  </a:path>
                  <a:path w="391159" h="230505" extrusionOk="0">
                    <a:moveTo>
                      <a:pt x="263144" y="227444"/>
                    </a:moveTo>
                    <a:lnTo>
                      <a:pt x="262877" y="227101"/>
                    </a:lnTo>
                    <a:lnTo>
                      <a:pt x="262521" y="227050"/>
                    </a:lnTo>
                    <a:lnTo>
                      <a:pt x="262128" y="227050"/>
                    </a:lnTo>
                    <a:lnTo>
                      <a:pt x="261937" y="227177"/>
                    </a:lnTo>
                    <a:lnTo>
                      <a:pt x="261962" y="227050"/>
                    </a:lnTo>
                    <a:lnTo>
                      <a:pt x="261988" y="226707"/>
                    </a:lnTo>
                    <a:lnTo>
                      <a:pt x="261721" y="226339"/>
                    </a:lnTo>
                    <a:lnTo>
                      <a:pt x="261366" y="226275"/>
                    </a:lnTo>
                    <a:lnTo>
                      <a:pt x="260972" y="226275"/>
                    </a:lnTo>
                    <a:lnTo>
                      <a:pt x="260642" y="226555"/>
                    </a:lnTo>
                    <a:lnTo>
                      <a:pt x="260540" y="227291"/>
                    </a:lnTo>
                    <a:lnTo>
                      <a:pt x="260845" y="227634"/>
                    </a:lnTo>
                    <a:lnTo>
                      <a:pt x="261226" y="227660"/>
                    </a:lnTo>
                    <a:lnTo>
                      <a:pt x="261581" y="227723"/>
                    </a:lnTo>
                    <a:lnTo>
                      <a:pt x="261721" y="227584"/>
                    </a:lnTo>
                    <a:lnTo>
                      <a:pt x="261696" y="228028"/>
                    </a:lnTo>
                    <a:lnTo>
                      <a:pt x="261975" y="228371"/>
                    </a:lnTo>
                    <a:lnTo>
                      <a:pt x="262343" y="228473"/>
                    </a:lnTo>
                    <a:lnTo>
                      <a:pt x="262686" y="228485"/>
                    </a:lnTo>
                    <a:lnTo>
                      <a:pt x="263093" y="228231"/>
                    </a:lnTo>
                    <a:lnTo>
                      <a:pt x="263144" y="227838"/>
                    </a:lnTo>
                    <a:lnTo>
                      <a:pt x="263144" y="227444"/>
                    </a:lnTo>
                    <a:close/>
                  </a:path>
                  <a:path w="391159" h="230505" extrusionOk="0">
                    <a:moveTo>
                      <a:pt x="265290" y="204025"/>
                    </a:moveTo>
                    <a:lnTo>
                      <a:pt x="264998" y="203631"/>
                    </a:lnTo>
                    <a:lnTo>
                      <a:pt x="264629" y="203619"/>
                    </a:lnTo>
                    <a:lnTo>
                      <a:pt x="264274" y="203568"/>
                    </a:lnTo>
                    <a:lnTo>
                      <a:pt x="263944" y="203822"/>
                    </a:lnTo>
                    <a:lnTo>
                      <a:pt x="263855" y="204228"/>
                    </a:lnTo>
                    <a:lnTo>
                      <a:pt x="263842" y="204609"/>
                    </a:lnTo>
                    <a:lnTo>
                      <a:pt x="264147" y="204939"/>
                    </a:lnTo>
                    <a:lnTo>
                      <a:pt x="264477" y="204965"/>
                    </a:lnTo>
                    <a:lnTo>
                      <a:pt x="264883" y="204990"/>
                    </a:lnTo>
                    <a:lnTo>
                      <a:pt x="265226" y="204724"/>
                    </a:lnTo>
                    <a:lnTo>
                      <a:pt x="265264" y="204355"/>
                    </a:lnTo>
                    <a:lnTo>
                      <a:pt x="265290" y="204025"/>
                    </a:lnTo>
                    <a:close/>
                  </a:path>
                  <a:path w="391159" h="230505" extrusionOk="0">
                    <a:moveTo>
                      <a:pt x="268808" y="217449"/>
                    </a:moveTo>
                    <a:lnTo>
                      <a:pt x="268579" y="217055"/>
                    </a:lnTo>
                    <a:lnTo>
                      <a:pt x="268160" y="217043"/>
                    </a:lnTo>
                    <a:lnTo>
                      <a:pt x="267792" y="216992"/>
                    </a:lnTo>
                    <a:lnTo>
                      <a:pt x="267474" y="217297"/>
                    </a:lnTo>
                    <a:lnTo>
                      <a:pt x="267462" y="217652"/>
                    </a:lnTo>
                    <a:lnTo>
                      <a:pt x="267398" y="218059"/>
                    </a:lnTo>
                    <a:lnTo>
                      <a:pt x="267677" y="218363"/>
                    </a:lnTo>
                    <a:lnTo>
                      <a:pt x="268046" y="218427"/>
                    </a:lnTo>
                    <a:lnTo>
                      <a:pt x="268427" y="218427"/>
                    </a:lnTo>
                    <a:lnTo>
                      <a:pt x="268744" y="218186"/>
                    </a:lnTo>
                    <a:lnTo>
                      <a:pt x="268808" y="217792"/>
                    </a:lnTo>
                    <a:lnTo>
                      <a:pt x="268808" y="217449"/>
                    </a:lnTo>
                    <a:close/>
                  </a:path>
                  <a:path w="391159" h="230505" extrusionOk="0">
                    <a:moveTo>
                      <a:pt x="268808" y="204025"/>
                    </a:moveTo>
                    <a:lnTo>
                      <a:pt x="268579" y="203631"/>
                    </a:lnTo>
                    <a:lnTo>
                      <a:pt x="268160" y="203619"/>
                    </a:lnTo>
                    <a:lnTo>
                      <a:pt x="267792" y="203568"/>
                    </a:lnTo>
                    <a:lnTo>
                      <a:pt x="267474" y="203860"/>
                    </a:lnTo>
                    <a:lnTo>
                      <a:pt x="267462" y="204228"/>
                    </a:lnTo>
                    <a:lnTo>
                      <a:pt x="267398" y="204609"/>
                    </a:lnTo>
                    <a:lnTo>
                      <a:pt x="267677" y="204939"/>
                    </a:lnTo>
                    <a:lnTo>
                      <a:pt x="268046" y="204965"/>
                    </a:lnTo>
                    <a:lnTo>
                      <a:pt x="268427" y="204990"/>
                    </a:lnTo>
                    <a:lnTo>
                      <a:pt x="268744" y="204724"/>
                    </a:lnTo>
                    <a:lnTo>
                      <a:pt x="268808" y="204355"/>
                    </a:lnTo>
                    <a:lnTo>
                      <a:pt x="268808" y="204025"/>
                    </a:lnTo>
                    <a:close/>
                  </a:path>
                  <a:path w="391159" h="230505" extrusionOk="0">
                    <a:moveTo>
                      <a:pt x="271272" y="204368"/>
                    </a:moveTo>
                    <a:lnTo>
                      <a:pt x="271005" y="204025"/>
                    </a:lnTo>
                    <a:lnTo>
                      <a:pt x="270637" y="203987"/>
                    </a:lnTo>
                    <a:lnTo>
                      <a:pt x="270268" y="203962"/>
                    </a:lnTo>
                    <a:lnTo>
                      <a:pt x="269938" y="204228"/>
                    </a:lnTo>
                    <a:lnTo>
                      <a:pt x="269862" y="204571"/>
                    </a:lnTo>
                    <a:lnTo>
                      <a:pt x="269862" y="204965"/>
                    </a:lnTo>
                    <a:lnTo>
                      <a:pt x="270090" y="205308"/>
                    </a:lnTo>
                    <a:lnTo>
                      <a:pt x="270510" y="205346"/>
                    </a:lnTo>
                    <a:lnTo>
                      <a:pt x="270878" y="205384"/>
                    </a:lnTo>
                    <a:lnTo>
                      <a:pt x="271208" y="205092"/>
                    </a:lnTo>
                    <a:lnTo>
                      <a:pt x="271272" y="204368"/>
                    </a:lnTo>
                    <a:close/>
                  </a:path>
                  <a:path w="391159" h="230505" extrusionOk="0">
                    <a:moveTo>
                      <a:pt x="272059" y="218567"/>
                    </a:moveTo>
                    <a:lnTo>
                      <a:pt x="271792" y="218224"/>
                    </a:lnTo>
                    <a:lnTo>
                      <a:pt x="271411" y="218224"/>
                    </a:lnTo>
                    <a:lnTo>
                      <a:pt x="271005" y="218147"/>
                    </a:lnTo>
                    <a:lnTo>
                      <a:pt x="270700" y="218414"/>
                    </a:lnTo>
                    <a:lnTo>
                      <a:pt x="270637" y="218770"/>
                    </a:lnTo>
                    <a:lnTo>
                      <a:pt x="270611" y="219151"/>
                    </a:lnTo>
                    <a:lnTo>
                      <a:pt x="270878" y="219506"/>
                    </a:lnTo>
                    <a:lnTo>
                      <a:pt x="271246" y="219570"/>
                    </a:lnTo>
                    <a:lnTo>
                      <a:pt x="271678" y="219608"/>
                    </a:lnTo>
                    <a:lnTo>
                      <a:pt x="271970" y="219329"/>
                    </a:lnTo>
                    <a:lnTo>
                      <a:pt x="272021" y="218922"/>
                    </a:lnTo>
                    <a:lnTo>
                      <a:pt x="272059" y="218567"/>
                    </a:lnTo>
                    <a:close/>
                  </a:path>
                  <a:path w="391159" h="230505" extrusionOk="0">
                    <a:moveTo>
                      <a:pt x="366877" y="149072"/>
                    </a:moveTo>
                    <a:lnTo>
                      <a:pt x="366471" y="148856"/>
                    </a:lnTo>
                    <a:lnTo>
                      <a:pt x="366052" y="148856"/>
                    </a:lnTo>
                    <a:lnTo>
                      <a:pt x="365569" y="148869"/>
                    </a:lnTo>
                    <a:lnTo>
                      <a:pt x="365099" y="149123"/>
                    </a:lnTo>
                    <a:lnTo>
                      <a:pt x="365099" y="149390"/>
                    </a:lnTo>
                    <a:lnTo>
                      <a:pt x="365010" y="150355"/>
                    </a:lnTo>
                    <a:lnTo>
                      <a:pt x="365010" y="150647"/>
                    </a:lnTo>
                    <a:lnTo>
                      <a:pt x="365379" y="150876"/>
                    </a:lnTo>
                    <a:lnTo>
                      <a:pt x="365836" y="150837"/>
                    </a:lnTo>
                    <a:lnTo>
                      <a:pt x="366331" y="150837"/>
                    </a:lnTo>
                    <a:lnTo>
                      <a:pt x="366750" y="150622"/>
                    </a:lnTo>
                    <a:lnTo>
                      <a:pt x="366750" y="150342"/>
                    </a:lnTo>
                    <a:lnTo>
                      <a:pt x="366852" y="149352"/>
                    </a:lnTo>
                    <a:lnTo>
                      <a:pt x="366877" y="149072"/>
                    </a:lnTo>
                    <a:close/>
                  </a:path>
                  <a:path w="391159" h="230505" extrusionOk="0">
                    <a:moveTo>
                      <a:pt x="367118" y="146481"/>
                    </a:moveTo>
                    <a:lnTo>
                      <a:pt x="366750" y="146215"/>
                    </a:lnTo>
                    <a:lnTo>
                      <a:pt x="366255" y="146215"/>
                    </a:lnTo>
                    <a:lnTo>
                      <a:pt x="365785" y="146240"/>
                    </a:lnTo>
                    <a:lnTo>
                      <a:pt x="365429" y="146481"/>
                    </a:lnTo>
                    <a:lnTo>
                      <a:pt x="365379" y="146786"/>
                    </a:lnTo>
                    <a:lnTo>
                      <a:pt x="365379" y="147066"/>
                    </a:lnTo>
                    <a:lnTo>
                      <a:pt x="365747" y="147281"/>
                    </a:lnTo>
                    <a:lnTo>
                      <a:pt x="366217" y="147281"/>
                    </a:lnTo>
                    <a:lnTo>
                      <a:pt x="366674" y="147218"/>
                    </a:lnTo>
                    <a:lnTo>
                      <a:pt x="367080" y="146989"/>
                    </a:lnTo>
                    <a:lnTo>
                      <a:pt x="367118" y="146710"/>
                    </a:lnTo>
                    <a:lnTo>
                      <a:pt x="367118" y="146481"/>
                    </a:lnTo>
                    <a:close/>
                  </a:path>
                  <a:path w="391159" h="230505" extrusionOk="0">
                    <a:moveTo>
                      <a:pt x="374548" y="146304"/>
                    </a:moveTo>
                    <a:lnTo>
                      <a:pt x="374180" y="146100"/>
                    </a:lnTo>
                    <a:lnTo>
                      <a:pt x="373710" y="146100"/>
                    </a:lnTo>
                    <a:lnTo>
                      <a:pt x="373227" y="146100"/>
                    </a:lnTo>
                    <a:lnTo>
                      <a:pt x="372808" y="146304"/>
                    </a:lnTo>
                    <a:lnTo>
                      <a:pt x="372795" y="146596"/>
                    </a:lnTo>
                    <a:lnTo>
                      <a:pt x="372719" y="147650"/>
                    </a:lnTo>
                    <a:lnTo>
                      <a:pt x="372694" y="147904"/>
                    </a:lnTo>
                    <a:lnTo>
                      <a:pt x="373062" y="148107"/>
                    </a:lnTo>
                    <a:lnTo>
                      <a:pt x="373468" y="148107"/>
                    </a:lnTo>
                    <a:lnTo>
                      <a:pt x="374002" y="148082"/>
                    </a:lnTo>
                    <a:lnTo>
                      <a:pt x="374421" y="147878"/>
                    </a:lnTo>
                    <a:lnTo>
                      <a:pt x="374421" y="147599"/>
                    </a:lnTo>
                    <a:lnTo>
                      <a:pt x="374523" y="146596"/>
                    </a:lnTo>
                    <a:lnTo>
                      <a:pt x="374548" y="146304"/>
                    </a:lnTo>
                    <a:close/>
                  </a:path>
                  <a:path w="391159" h="230505" extrusionOk="0">
                    <a:moveTo>
                      <a:pt x="374611" y="144551"/>
                    </a:moveTo>
                    <a:lnTo>
                      <a:pt x="374281" y="144322"/>
                    </a:lnTo>
                    <a:lnTo>
                      <a:pt x="373799" y="144348"/>
                    </a:lnTo>
                    <a:lnTo>
                      <a:pt x="373329" y="144348"/>
                    </a:lnTo>
                    <a:lnTo>
                      <a:pt x="372922" y="144589"/>
                    </a:lnTo>
                    <a:lnTo>
                      <a:pt x="372884" y="144856"/>
                    </a:lnTo>
                    <a:lnTo>
                      <a:pt x="372846" y="145110"/>
                    </a:lnTo>
                    <a:lnTo>
                      <a:pt x="373227" y="145364"/>
                    </a:lnTo>
                    <a:lnTo>
                      <a:pt x="373684" y="145364"/>
                    </a:lnTo>
                    <a:lnTo>
                      <a:pt x="374180" y="145326"/>
                    </a:lnTo>
                    <a:lnTo>
                      <a:pt x="374599" y="145110"/>
                    </a:lnTo>
                    <a:lnTo>
                      <a:pt x="374599" y="144856"/>
                    </a:lnTo>
                    <a:lnTo>
                      <a:pt x="374611" y="144551"/>
                    </a:lnTo>
                    <a:close/>
                  </a:path>
                  <a:path w="391159" h="230505" extrusionOk="0">
                    <a:moveTo>
                      <a:pt x="375094" y="141478"/>
                    </a:moveTo>
                    <a:lnTo>
                      <a:pt x="374688" y="141236"/>
                    </a:lnTo>
                    <a:lnTo>
                      <a:pt x="374256" y="141236"/>
                    </a:lnTo>
                    <a:lnTo>
                      <a:pt x="373761" y="141236"/>
                    </a:lnTo>
                    <a:lnTo>
                      <a:pt x="373341" y="141503"/>
                    </a:lnTo>
                    <a:lnTo>
                      <a:pt x="373341" y="141744"/>
                    </a:lnTo>
                    <a:lnTo>
                      <a:pt x="373329" y="142036"/>
                    </a:lnTo>
                    <a:lnTo>
                      <a:pt x="373672" y="142265"/>
                    </a:lnTo>
                    <a:lnTo>
                      <a:pt x="374180" y="142240"/>
                    </a:lnTo>
                    <a:lnTo>
                      <a:pt x="374637" y="142240"/>
                    </a:lnTo>
                    <a:lnTo>
                      <a:pt x="375031" y="142011"/>
                    </a:lnTo>
                    <a:lnTo>
                      <a:pt x="375056" y="141744"/>
                    </a:lnTo>
                    <a:lnTo>
                      <a:pt x="375094" y="141478"/>
                    </a:lnTo>
                    <a:close/>
                  </a:path>
                  <a:path w="391159" h="230505" extrusionOk="0">
                    <a:moveTo>
                      <a:pt x="382295" y="138633"/>
                    </a:moveTo>
                    <a:lnTo>
                      <a:pt x="381927" y="138430"/>
                    </a:lnTo>
                    <a:lnTo>
                      <a:pt x="381457" y="138430"/>
                    </a:lnTo>
                    <a:lnTo>
                      <a:pt x="380974" y="138442"/>
                    </a:lnTo>
                    <a:lnTo>
                      <a:pt x="380530" y="138658"/>
                    </a:lnTo>
                    <a:lnTo>
                      <a:pt x="380530" y="138976"/>
                    </a:lnTo>
                    <a:lnTo>
                      <a:pt x="380390" y="140246"/>
                    </a:lnTo>
                    <a:lnTo>
                      <a:pt x="380796" y="140474"/>
                    </a:lnTo>
                    <a:lnTo>
                      <a:pt x="381723" y="140474"/>
                    </a:lnTo>
                    <a:lnTo>
                      <a:pt x="382143" y="140182"/>
                    </a:lnTo>
                    <a:lnTo>
                      <a:pt x="382143" y="139928"/>
                    </a:lnTo>
                    <a:lnTo>
                      <a:pt x="382295" y="138912"/>
                    </a:lnTo>
                    <a:lnTo>
                      <a:pt x="382295" y="138633"/>
                    </a:lnTo>
                    <a:close/>
                  </a:path>
                  <a:path w="391159" h="230505" extrusionOk="0">
                    <a:moveTo>
                      <a:pt x="382308" y="136194"/>
                    </a:moveTo>
                    <a:lnTo>
                      <a:pt x="381927" y="135966"/>
                    </a:lnTo>
                    <a:lnTo>
                      <a:pt x="381457" y="135966"/>
                    </a:lnTo>
                    <a:lnTo>
                      <a:pt x="380974" y="135991"/>
                    </a:lnTo>
                    <a:lnTo>
                      <a:pt x="380530" y="136245"/>
                    </a:lnTo>
                    <a:lnTo>
                      <a:pt x="380530" y="136766"/>
                    </a:lnTo>
                    <a:lnTo>
                      <a:pt x="380885" y="137007"/>
                    </a:lnTo>
                    <a:lnTo>
                      <a:pt x="381381" y="137007"/>
                    </a:lnTo>
                    <a:lnTo>
                      <a:pt x="381889" y="136944"/>
                    </a:lnTo>
                    <a:lnTo>
                      <a:pt x="382244" y="136766"/>
                    </a:lnTo>
                    <a:lnTo>
                      <a:pt x="382308" y="136436"/>
                    </a:lnTo>
                    <a:lnTo>
                      <a:pt x="382308" y="136194"/>
                    </a:lnTo>
                    <a:close/>
                  </a:path>
                  <a:path w="391159" h="230505" extrusionOk="0">
                    <a:moveTo>
                      <a:pt x="382536" y="133553"/>
                    </a:moveTo>
                    <a:lnTo>
                      <a:pt x="382168" y="133299"/>
                    </a:lnTo>
                    <a:lnTo>
                      <a:pt x="381723" y="133299"/>
                    </a:lnTo>
                    <a:lnTo>
                      <a:pt x="381228" y="133299"/>
                    </a:lnTo>
                    <a:lnTo>
                      <a:pt x="380822" y="133553"/>
                    </a:lnTo>
                    <a:lnTo>
                      <a:pt x="380822" y="133819"/>
                    </a:lnTo>
                    <a:lnTo>
                      <a:pt x="380771" y="134124"/>
                    </a:lnTo>
                    <a:lnTo>
                      <a:pt x="381165" y="134302"/>
                    </a:lnTo>
                    <a:lnTo>
                      <a:pt x="382079" y="134302"/>
                    </a:lnTo>
                    <a:lnTo>
                      <a:pt x="382498" y="134086"/>
                    </a:lnTo>
                    <a:lnTo>
                      <a:pt x="382536" y="133769"/>
                    </a:lnTo>
                    <a:lnTo>
                      <a:pt x="382536" y="133553"/>
                    </a:lnTo>
                    <a:close/>
                  </a:path>
                  <a:path w="391159" h="230505" extrusionOk="0">
                    <a:moveTo>
                      <a:pt x="390258" y="131851"/>
                    </a:moveTo>
                    <a:lnTo>
                      <a:pt x="389902" y="131610"/>
                    </a:lnTo>
                    <a:lnTo>
                      <a:pt x="389432" y="131610"/>
                    </a:lnTo>
                    <a:lnTo>
                      <a:pt x="388950" y="131660"/>
                    </a:lnTo>
                    <a:lnTo>
                      <a:pt x="388543" y="131876"/>
                    </a:lnTo>
                    <a:lnTo>
                      <a:pt x="388543" y="132143"/>
                    </a:lnTo>
                    <a:lnTo>
                      <a:pt x="388467" y="133146"/>
                    </a:lnTo>
                    <a:lnTo>
                      <a:pt x="388467" y="133438"/>
                    </a:lnTo>
                    <a:lnTo>
                      <a:pt x="388747" y="133680"/>
                    </a:lnTo>
                    <a:lnTo>
                      <a:pt x="389293" y="133680"/>
                    </a:lnTo>
                    <a:lnTo>
                      <a:pt x="389699" y="133654"/>
                    </a:lnTo>
                    <a:lnTo>
                      <a:pt x="390093" y="133388"/>
                    </a:lnTo>
                    <a:lnTo>
                      <a:pt x="390144" y="133146"/>
                    </a:lnTo>
                    <a:lnTo>
                      <a:pt x="390258" y="132143"/>
                    </a:lnTo>
                    <a:lnTo>
                      <a:pt x="390258" y="131851"/>
                    </a:lnTo>
                    <a:close/>
                  </a:path>
                  <a:path w="391159" h="230505" extrusionOk="0">
                    <a:moveTo>
                      <a:pt x="390588" y="129730"/>
                    </a:moveTo>
                    <a:lnTo>
                      <a:pt x="390207" y="129514"/>
                    </a:lnTo>
                    <a:lnTo>
                      <a:pt x="389813" y="129514"/>
                    </a:lnTo>
                    <a:lnTo>
                      <a:pt x="389293" y="129514"/>
                    </a:lnTo>
                    <a:lnTo>
                      <a:pt x="388886" y="129755"/>
                    </a:lnTo>
                    <a:lnTo>
                      <a:pt x="388886" y="129984"/>
                    </a:lnTo>
                    <a:lnTo>
                      <a:pt x="388747" y="131038"/>
                    </a:lnTo>
                    <a:lnTo>
                      <a:pt x="388721" y="131343"/>
                    </a:lnTo>
                    <a:lnTo>
                      <a:pt x="389089" y="131533"/>
                    </a:lnTo>
                    <a:lnTo>
                      <a:pt x="389547" y="131533"/>
                    </a:lnTo>
                    <a:lnTo>
                      <a:pt x="390029" y="131457"/>
                    </a:lnTo>
                    <a:lnTo>
                      <a:pt x="390474" y="131279"/>
                    </a:lnTo>
                    <a:lnTo>
                      <a:pt x="390474" y="131013"/>
                    </a:lnTo>
                    <a:lnTo>
                      <a:pt x="390588" y="129984"/>
                    </a:lnTo>
                    <a:lnTo>
                      <a:pt x="390588" y="129730"/>
                    </a:lnTo>
                    <a:close/>
                  </a:path>
                  <a:path w="391159" h="230505" extrusionOk="0">
                    <a:moveTo>
                      <a:pt x="390626" y="128435"/>
                    </a:moveTo>
                    <a:lnTo>
                      <a:pt x="390232" y="128193"/>
                    </a:lnTo>
                    <a:lnTo>
                      <a:pt x="389813" y="128219"/>
                    </a:lnTo>
                    <a:lnTo>
                      <a:pt x="389305" y="128257"/>
                    </a:lnTo>
                    <a:lnTo>
                      <a:pt x="388886" y="128460"/>
                    </a:lnTo>
                    <a:lnTo>
                      <a:pt x="388861" y="128765"/>
                    </a:lnTo>
                    <a:lnTo>
                      <a:pt x="388861" y="129057"/>
                    </a:lnTo>
                    <a:lnTo>
                      <a:pt x="389229" y="129235"/>
                    </a:lnTo>
                    <a:lnTo>
                      <a:pt x="390144" y="129235"/>
                    </a:lnTo>
                    <a:lnTo>
                      <a:pt x="390588" y="128993"/>
                    </a:lnTo>
                    <a:lnTo>
                      <a:pt x="390588" y="128701"/>
                    </a:lnTo>
                    <a:lnTo>
                      <a:pt x="390626" y="128435"/>
                    </a:lnTo>
                    <a:close/>
                  </a:path>
                  <a:path w="391159" h="230505" extrusionOk="0">
                    <a:moveTo>
                      <a:pt x="390829" y="125641"/>
                    </a:moveTo>
                    <a:lnTo>
                      <a:pt x="390474" y="125387"/>
                    </a:lnTo>
                    <a:lnTo>
                      <a:pt x="390017" y="125387"/>
                    </a:lnTo>
                    <a:lnTo>
                      <a:pt x="389496" y="125450"/>
                    </a:lnTo>
                    <a:lnTo>
                      <a:pt x="389153" y="125679"/>
                    </a:lnTo>
                    <a:lnTo>
                      <a:pt x="389089" y="125920"/>
                    </a:lnTo>
                    <a:lnTo>
                      <a:pt x="389089" y="126225"/>
                    </a:lnTo>
                    <a:lnTo>
                      <a:pt x="389432" y="126415"/>
                    </a:lnTo>
                    <a:lnTo>
                      <a:pt x="390410" y="126415"/>
                    </a:lnTo>
                    <a:lnTo>
                      <a:pt x="390791" y="126149"/>
                    </a:lnTo>
                    <a:lnTo>
                      <a:pt x="390829" y="125882"/>
                    </a:lnTo>
                    <a:lnTo>
                      <a:pt x="390829" y="125641"/>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7" name="Google Shape;714;p8">
                <a:extLst>
                  <a:ext uri="{FF2B5EF4-FFF2-40B4-BE49-F238E27FC236}">
                    <a16:creationId xmlns:a16="http://schemas.microsoft.com/office/drawing/2014/main" id="{4A9AE65A-40CA-4555-9F8A-367C7DC0350B}"/>
                  </a:ext>
                </a:extLst>
              </p:cNvPr>
              <p:cNvSpPr/>
              <p:nvPr/>
            </p:nvSpPr>
            <p:spPr>
              <a:xfrm>
                <a:off x="560057" y="838390"/>
                <a:ext cx="253365" cy="182245"/>
              </a:xfrm>
              <a:custGeom>
                <a:avLst/>
                <a:gdLst/>
                <a:ahLst/>
                <a:cxnLst/>
                <a:rect l="l" t="t" r="r" b="b"/>
                <a:pathLst>
                  <a:path w="253365" h="182244" extrusionOk="0">
                    <a:moveTo>
                      <a:pt x="7366" y="97396"/>
                    </a:moveTo>
                    <a:lnTo>
                      <a:pt x="7073" y="94272"/>
                    </a:lnTo>
                    <a:lnTo>
                      <a:pt x="4648" y="93827"/>
                    </a:lnTo>
                    <a:lnTo>
                      <a:pt x="2336" y="93256"/>
                    </a:lnTo>
                    <a:lnTo>
                      <a:pt x="0" y="92494"/>
                    </a:lnTo>
                    <a:lnTo>
                      <a:pt x="330" y="95758"/>
                    </a:lnTo>
                    <a:lnTo>
                      <a:pt x="2463" y="96431"/>
                    </a:lnTo>
                    <a:lnTo>
                      <a:pt x="4851" y="97002"/>
                    </a:lnTo>
                    <a:lnTo>
                      <a:pt x="7366" y="97396"/>
                    </a:lnTo>
                    <a:close/>
                  </a:path>
                  <a:path w="253365" h="182244" extrusionOk="0">
                    <a:moveTo>
                      <a:pt x="9423" y="118668"/>
                    </a:moveTo>
                    <a:lnTo>
                      <a:pt x="9093" y="115557"/>
                    </a:lnTo>
                    <a:lnTo>
                      <a:pt x="6743" y="115252"/>
                    </a:lnTo>
                    <a:lnTo>
                      <a:pt x="4381" y="114744"/>
                    </a:lnTo>
                    <a:lnTo>
                      <a:pt x="2108" y="114084"/>
                    </a:lnTo>
                    <a:lnTo>
                      <a:pt x="2425" y="117259"/>
                    </a:lnTo>
                    <a:lnTo>
                      <a:pt x="4521" y="117856"/>
                    </a:lnTo>
                    <a:lnTo>
                      <a:pt x="6921" y="118300"/>
                    </a:lnTo>
                    <a:lnTo>
                      <a:pt x="9423" y="118668"/>
                    </a:lnTo>
                    <a:close/>
                  </a:path>
                  <a:path w="253365" h="182244" extrusionOk="0">
                    <a:moveTo>
                      <a:pt x="11506" y="139827"/>
                    </a:moveTo>
                    <a:lnTo>
                      <a:pt x="11239" y="136855"/>
                    </a:lnTo>
                    <a:lnTo>
                      <a:pt x="8801" y="136588"/>
                    </a:lnTo>
                    <a:lnTo>
                      <a:pt x="6477" y="136194"/>
                    </a:lnTo>
                    <a:lnTo>
                      <a:pt x="4267" y="135648"/>
                    </a:lnTo>
                    <a:lnTo>
                      <a:pt x="4508" y="138772"/>
                    </a:lnTo>
                    <a:lnTo>
                      <a:pt x="6578" y="139268"/>
                    </a:lnTo>
                    <a:lnTo>
                      <a:pt x="9004" y="139573"/>
                    </a:lnTo>
                    <a:lnTo>
                      <a:pt x="11506" y="139827"/>
                    </a:lnTo>
                    <a:close/>
                  </a:path>
                  <a:path w="253365" h="182244" extrusionOk="0">
                    <a:moveTo>
                      <a:pt x="13550" y="160972"/>
                    </a:moveTo>
                    <a:lnTo>
                      <a:pt x="13284" y="158127"/>
                    </a:lnTo>
                    <a:lnTo>
                      <a:pt x="10883" y="157975"/>
                    </a:lnTo>
                    <a:lnTo>
                      <a:pt x="8559" y="157695"/>
                    </a:lnTo>
                    <a:lnTo>
                      <a:pt x="6324" y="157302"/>
                    </a:lnTo>
                    <a:lnTo>
                      <a:pt x="6578" y="160274"/>
                    </a:lnTo>
                    <a:lnTo>
                      <a:pt x="8686" y="160642"/>
                    </a:lnTo>
                    <a:lnTo>
                      <a:pt x="11049" y="160845"/>
                    </a:lnTo>
                    <a:lnTo>
                      <a:pt x="13550" y="160972"/>
                    </a:lnTo>
                    <a:close/>
                  </a:path>
                  <a:path w="253365" h="182244" extrusionOk="0">
                    <a:moveTo>
                      <a:pt x="15633" y="182156"/>
                    </a:moveTo>
                    <a:lnTo>
                      <a:pt x="15303" y="179374"/>
                    </a:lnTo>
                    <a:lnTo>
                      <a:pt x="12941" y="179374"/>
                    </a:lnTo>
                    <a:lnTo>
                      <a:pt x="10642" y="179146"/>
                    </a:lnTo>
                    <a:lnTo>
                      <a:pt x="8432" y="178866"/>
                    </a:lnTo>
                    <a:lnTo>
                      <a:pt x="8712" y="181724"/>
                    </a:lnTo>
                    <a:lnTo>
                      <a:pt x="10756" y="182016"/>
                    </a:lnTo>
                    <a:lnTo>
                      <a:pt x="13093" y="182092"/>
                    </a:lnTo>
                    <a:lnTo>
                      <a:pt x="15633" y="182156"/>
                    </a:lnTo>
                    <a:close/>
                  </a:path>
                  <a:path w="253365" h="182244" extrusionOk="0">
                    <a:moveTo>
                      <a:pt x="21082" y="119202"/>
                    </a:moveTo>
                    <a:lnTo>
                      <a:pt x="20789" y="116052"/>
                    </a:lnTo>
                    <a:lnTo>
                      <a:pt x="18821" y="116103"/>
                    </a:lnTo>
                    <a:lnTo>
                      <a:pt x="16878" y="116243"/>
                    </a:lnTo>
                    <a:lnTo>
                      <a:pt x="14922" y="116166"/>
                    </a:lnTo>
                    <a:lnTo>
                      <a:pt x="15227" y="119151"/>
                    </a:lnTo>
                    <a:lnTo>
                      <a:pt x="17106" y="119227"/>
                    </a:lnTo>
                    <a:lnTo>
                      <a:pt x="19050" y="119253"/>
                    </a:lnTo>
                    <a:lnTo>
                      <a:pt x="21082" y="119202"/>
                    </a:lnTo>
                    <a:close/>
                  </a:path>
                  <a:path w="253365" h="182244" extrusionOk="0">
                    <a:moveTo>
                      <a:pt x="23101" y="139954"/>
                    </a:moveTo>
                    <a:lnTo>
                      <a:pt x="22783" y="136893"/>
                    </a:lnTo>
                    <a:lnTo>
                      <a:pt x="20840" y="137045"/>
                    </a:lnTo>
                    <a:lnTo>
                      <a:pt x="18923" y="137236"/>
                    </a:lnTo>
                    <a:lnTo>
                      <a:pt x="16979" y="137210"/>
                    </a:lnTo>
                    <a:lnTo>
                      <a:pt x="17310" y="140106"/>
                    </a:lnTo>
                    <a:lnTo>
                      <a:pt x="19126" y="140106"/>
                    </a:lnTo>
                    <a:lnTo>
                      <a:pt x="21094" y="140042"/>
                    </a:lnTo>
                    <a:lnTo>
                      <a:pt x="23101" y="139954"/>
                    </a:lnTo>
                    <a:close/>
                  </a:path>
                  <a:path w="253365" h="182244" extrusionOk="0">
                    <a:moveTo>
                      <a:pt x="25107" y="160705"/>
                    </a:moveTo>
                    <a:lnTo>
                      <a:pt x="24841" y="157797"/>
                    </a:lnTo>
                    <a:lnTo>
                      <a:pt x="22910" y="158038"/>
                    </a:lnTo>
                    <a:lnTo>
                      <a:pt x="20942" y="158216"/>
                    </a:lnTo>
                    <a:lnTo>
                      <a:pt x="18999" y="158292"/>
                    </a:lnTo>
                    <a:lnTo>
                      <a:pt x="19316" y="161086"/>
                    </a:lnTo>
                    <a:lnTo>
                      <a:pt x="21145" y="160997"/>
                    </a:lnTo>
                    <a:lnTo>
                      <a:pt x="23101" y="160883"/>
                    </a:lnTo>
                    <a:lnTo>
                      <a:pt x="25107" y="160705"/>
                    </a:lnTo>
                    <a:close/>
                  </a:path>
                  <a:path w="253365" h="182244" extrusionOk="0">
                    <a:moveTo>
                      <a:pt x="27127" y="181419"/>
                    </a:moveTo>
                    <a:lnTo>
                      <a:pt x="26873" y="178689"/>
                    </a:lnTo>
                    <a:lnTo>
                      <a:pt x="24930" y="178904"/>
                    </a:lnTo>
                    <a:lnTo>
                      <a:pt x="22987" y="179222"/>
                    </a:lnTo>
                    <a:lnTo>
                      <a:pt x="21082" y="179311"/>
                    </a:lnTo>
                    <a:lnTo>
                      <a:pt x="21361" y="182016"/>
                    </a:lnTo>
                    <a:lnTo>
                      <a:pt x="23228" y="181838"/>
                    </a:lnTo>
                    <a:lnTo>
                      <a:pt x="25158" y="181686"/>
                    </a:lnTo>
                    <a:lnTo>
                      <a:pt x="27127" y="181419"/>
                    </a:lnTo>
                    <a:close/>
                  </a:path>
                  <a:path w="253365" h="182244" extrusionOk="0">
                    <a:moveTo>
                      <a:pt x="36004" y="117259"/>
                    </a:moveTo>
                    <a:lnTo>
                      <a:pt x="35687" y="114033"/>
                    </a:lnTo>
                    <a:lnTo>
                      <a:pt x="32677" y="114795"/>
                    </a:lnTo>
                    <a:lnTo>
                      <a:pt x="29565" y="115354"/>
                    </a:lnTo>
                    <a:lnTo>
                      <a:pt x="26479" y="115697"/>
                    </a:lnTo>
                    <a:lnTo>
                      <a:pt x="26809" y="118757"/>
                    </a:lnTo>
                    <a:lnTo>
                      <a:pt x="29781" y="118452"/>
                    </a:lnTo>
                    <a:lnTo>
                      <a:pt x="32867" y="117944"/>
                    </a:lnTo>
                    <a:lnTo>
                      <a:pt x="36004" y="117259"/>
                    </a:lnTo>
                    <a:close/>
                  </a:path>
                  <a:path w="253365" h="182244" extrusionOk="0">
                    <a:moveTo>
                      <a:pt x="38011" y="137655"/>
                    </a:moveTo>
                    <a:lnTo>
                      <a:pt x="37719" y="134505"/>
                    </a:lnTo>
                    <a:lnTo>
                      <a:pt x="34658" y="135343"/>
                    </a:lnTo>
                    <a:lnTo>
                      <a:pt x="31546" y="135966"/>
                    </a:lnTo>
                    <a:lnTo>
                      <a:pt x="28498" y="136385"/>
                    </a:lnTo>
                    <a:lnTo>
                      <a:pt x="28803" y="139433"/>
                    </a:lnTo>
                    <a:lnTo>
                      <a:pt x="31762" y="138976"/>
                    </a:lnTo>
                    <a:lnTo>
                      <a:pt x="34848" y="138430"/>
                    </a:lnTo>
                    <a:lnTo>
                      <a:pt x="38011" y="137655"/>
                    </a:lnTo>
                    <a:close/>
                  </a:path>
                  <a:path w="253365" h="182244" extrusionOk="0">
                    <a:moveTo>
                      <a:pt x="40005" y="158038"/>
                    </a:moveTo>
                    <a:lnTo>
                      <a:pt x="39700" y="155067"/>
                    </a:lnTo>
                    <a:lnTo>
                      <a:pt x="36664" y="155879"/>
                    </a:lnTo>
                    <a:lnTo>
                      <a:pt x="33616" y="156578"/>
                    </a:lnTo>
                    <a:lnTo>
                      <a:pt x="30492" y="157086"/>
                    </a:lnTo>
                    <a:lnTo>
                      <a:pt x="30797" y="160020"/>
                    </a:lnTo>
                    <a:lnTo>
                      <a:pt x="33705" y="159537"/>
                    </a:lnTo>
                    <a:lnTo>
                      <a:pt x="36842" y="158877"/>
                    </a:lnTo>
                    <a:lnTo>
                      <a:pt x="40005" y="158038"/>
                    </a:lnTo>
                    <a:close/>
                  </a:path>
                  <a:path w="253365" h="182244" extrusionOk="0">
                    <a:moveTo>
                      <a:pt x="42037" y="178409"/>
                    </a:moveTo>
                    <a:lnTo>
                      <a:pt x="41732" y="175552"/>
                    </a:lnTo>
                    <a:lnTo>
                      <a:pt x="38696" y="176441"/>
                    </a:lnTo>
                    <a:lnTo>
                      <a:pt x="35623" y="177165"/>
                    </a:lnTo>
                    <a:lnTo>
                      <a:pt x="32524" y="177749"/>
                    </a:lnTo>
                    <a:lnTo>
                      <a:pt x="32804" y="180543"/>
                    </a:lnTo>
                    <a:lnTo>
                      <a:pt x="35750" y="180060"/>
                    </a:lnTo>
                    <a:lnTo>
                      <a:pt x="42037" y="178409"/>
                    </a:lnTo>
                    <a:close/>
                  </a:path>
                  <a:path w="253365" h="182244" extrusionOk="0">
                    <a:moveTo>
                      <a:pt x="58534" y="108775"/>
                    </a:moveTo>
                    <a:lnTo>
                      <a:pt x="58140" y="104648"/>
                    </a:lnTo>
                    <a:lnTo>
                      <a:pt x="53060" y="107848"/>
                    </a:lnTo>
                    <a:lnTo>
                      <a:pt x="47396" y="110451"/>
                    </a:lnTo>
                    <a:lnTo>
                      <a:pt x="41287" y="112344"/>
                    </a:lnTo>
                    <a:lnTo>
                      <a:pt x="41554" y="115785"/>
                    </a:lnTo>
                    <a:lnTo>
                      <a:pt x="47091" y="114185"/>
                    </a:lnTo>
                    <a:lnTo>
                      <a:pt x="52793" y="111823"/>
                    </a:lnTo>
                    <a:lnTo>
                      <a:pt x="58534" y="108775"/>
                    </a:lnTo>
                    <a:close/>
                  </a:path>
                  <a:path w="253365" h="182244" extrusionOk="0">
                    <a:moveTo>
                      <a:pt x="60515" y="129032"/>
                    </a:moveTo>
                    <a:lnTo>
                      <a:pt x="60121" y="124993"/>
                    </a:lnTo>
                    <a:lnTo>
                      <a:pt x="55143" y="128193"/>
                    </a:lnTo>
                    <a:lnTo>
                      <a:pt x="49403" y="130848"/>
                    </a:lnTo>
                    <a:lnTo>
                      <a:pt x="43281" y="132892"/>
                    </a:lnTo>
                    <a:lnTo>
                      <a:pt x="43611" y="136118"/>
                    </a:lnTo>
                    <a:lnTo>
                      <a:pt x="49072" y="134429"/>
                    </a:lnTo>
                    <a:lnTo>
                      <a:pt x="54737" y="132092"/>
                    </a:lnTo>
                    <a:lnTo>
                      <a:pt x="60515" y="129032"/>
                    </a:lnTo>
                    <a:close/>
                  </a:path>
                  <a:path w="253365" h="182244" extrusionOk="0">
                    <a:moveTo>
                      <a:pt x="62522" y="149275"/>
                    </a:moveTo>
                    <a:lnTo>
                      <a:pt x="62115" y="145376"/>
                    </a:lnTo>
                    <a:lnTo>
                      <a:pt x="57226" y="148551"/>
                    </a:lnTo>
                    <a:lnTo>
                      <a:pt x="51485" y="151218"/>
                    </a:lnTo>
                    <a:lnTo>
                      <a:pt x="45262" y="153314"/>
                    </a:lnTo>
                    <a:lnTo>
                      <a:pt x="45542" y="156425"/>
                    </a:lnTo>
                    <a:lnTo>
                      <a:pt x="51015" y="154660"/>
                    </a:lnTo>
                    <a:lnTo>
                      <a:pt x="56680" y="152311"/>
                    </a:lnTo>
                    <a:lnTo>
                      <a:pt x="62522" y="149275"/>
                    </a:lnTo>
                    <a:close/>
                  </a:path>
                  <a:path w="253365" h="182244" extrusionOk="0">
                    <a:moveTo>
                      <a:pt x="64465" y="169545"/>
                    </a:moveTo>
                    <a:lnTo>
                      <a:pt x="64084" y="165773"/>
                    </a:lnTo>
                    <a:lnTo>
                      <a:pt x="63881" y="165925"/>
                    </a:lnTo>
                    <a:lnTo>
                      <a:pt x="59156" y="168922"/>
                    </a:lnTo>
                    <a:lnTo>
                      <a:pt x="53403" y="171577"/>
                    </a:lnTo>
                    <a:lnTo>
                      <a:pt x="47282" y="173748"/>
                    </a:lnTo>
                    <a:lnTo>
                      <a:pt x="47561" y="176707"/>
                    </a:lnTo>
                    <a:lnTo>
                      <a:pt x="53035" y="174866"/>
                    </a:lnTo>
                    <a:lnTo>
                      <a:pt x="58686" y="172504"/>
                    </a:lnTo>
                    <a:lnTo>
                      <a:pt x="64465" y="169545"/>
                    </a:lnTo>
                    <a:close/>
                  </a:path>
                  <a:path w="253365" h="182244" extrusionOk="0">
                    <a:moveTo>
                      <a:pt x="80772" y="97624"/>
                    </a:moveTo>
                    <a:lnTo>
                      <a:pt x="80213" y="91782"/>
                    </a:lnTo>
                    <a:lnTo>
                      <a:pt x="74701" y="94488"/>
                    </a:lnTo>
                    <a:lnTo>
                      <a:pt x="69138" y="97624"/>
                    </a:lnTo>
                    <a:lnTo>
                      <a:pt x="63576" y="101333"/>
                    </a:lnTo>
                    <a:lnTo>
                      <a:pt x="64008" y="105918"/>
                    </a:lnTo>
                    <a:lnTo>
                      <a:pt x="69837" y="102628"/>
                    </a:lnTo>
                    <a:lnTo>
                      <a:pt x="75438" y="99910"/>
                    </a:lnTo>
                    <a:lnTo>
                      <a:pt x="80772" y="97624"/>
                    </a:lnTo>
                    <a:close/>
                  </a:path>
                  <a:path w="253365" h="182244" extrusionOk="0">
                    <a:moveTo>
                      <a:pt x="82753" y="118059"/>
                    </a:moveTo>
                    <a:lnTo>
                      <a:pt x="82181" y="112153"/>
                    </a:lnTo>
                    <a:lnTo>
                      <a:pt x="76695" y="114808"/>
                    </a:lnTo>
                    <a:lnTo>
                      <a:pt x="71183" y="118021"/>
                    </a:lnTo>
                    <a:lnTo>
                      <a:pt x="65557" y="121627"/>
                    </a:lnTo>
                    <a:lnTo>
                      <a:pt x="65976" y="126225"/>
                    </a:lnTo>
                    <a:lnTo>
                      <a:pt x="71907" y="123024"/>
                    </a:lnTo>
                    <a:lnTo>
                      <a:pt x="77470" y="120319"/>
                    </a:lnTo>
                    <a:lnTo>
                      <a:pt x="82753" y="118059"/>
                    </a:lnTo>
                    <a:close/>
                  </a:path>
                  <a:path w="253365" h="182244" extrusionOk="0">
                    <a:moveTo>
                      <a:pt x="84759" y="138315"/>
                    </a:moveTo>
                    <a:lnTo>
                      <a:pt x="84188" y="132676"/>
                    </a:lnTo>
                    <a:lnTo>
                      <a:pt x="78790" y="135343"/>
                    </a:lnTo>
                    <a:lnTo>
                      <a:pt x="73202" y="138480"/>
                    </a:lnTo>
                    <a:lnTo>
                      <a:pt x="67576" y="142011"/>
                    </a:lnTo>
                    <a:lnTo>
                      <a:pt x="67957" y="146481"/>
                    </a:lnTo>
                    <a:lnTo>
                      <a:pt x="73863" y="143281"/>
                    </a:lnTo>
                    <a:lnTo>
                      <a:pt x="79514" y="140550"/>
                    </a:lnTo>
                    <a:lnTo>
                      <a:pt x="84759" y="138315"/>
                    </a:lnTo>
                    <a:close/>
                  </a:path>
                  <a:path w="253365" h="182244" extrusionOk="0">
                    <a:moveTo>
                      <a:pt x="86741" y="158711"/>
                    </a:moveTo>
                    <a:lnTo>
                      <a:pt x="86220" y="153263"/>
                    </a:lnTo>
                    <a:lnTo>
                      <a:pt x="80759" y="155867"/>
                    </a:lnTo>
                    <a:lnTo>
                      <a:pt x="75209" y="158927"/>
                    </a:lnTo>
                    <a:lnTo>
                      <a:pt x="69557" y="162407"/>
                    </a:lnTo>
                    <a:lnTo>
                      <a:pt x="69977" y="166763"/>
                    </a:lnTo>
                    <a:lnTo>
                      <a:pt x="75933" y="163614"/>
                    </a:lnTo>
                    <a:lnTo>
                      <a:pt x="81483" y="160883"/>
                    </a:lnTo>
                    <a:lnTo>
                      <a:pt x="86741" y="158711"/>
                    </a:lnTo>
                    <a:close/>
                  </a:path>
                  <a:path w="253365" h="182244" extrusionOk="0">
                    <a:moveTo>
                      <a:pt x="107149" y="90208"/>
                    </a:moveTo>
                    <a:lnTo>
                      <a:pt x="106426" y="82969"/>
                    </a:lnTo>
                    <a:lnTo>
                      <a:pt x="99796" y="84137"/>
                    </a:lnTo>
                    <a:lnTo>
                      <a:pt x="92849" y="86182"/>
                    </a:lnTo>
                    <a:lnTo>
                      <a:pt x="85686" y="89281"/>
                    </a:lnTo>
                    <a:lnTo>
                      <a:pt x="86309" y="95427"/>
                    </a:lnTo>
                    <a:lnTo>
                      <a:pt x="93738" y="92633"/>
                    </a:lnTo>
                    <a:lnTo>
                      <a:pt x="100698" y="90868"/>
                    </a:lnTo>
                    <a:lnTo>
                      <a:pt x="107149" y="90208"/>
                    </a:lnTo>
                    <a:close/>
                  </a:path>
                  <a:path w="253365" h="182244" extrusionOk="0">
                    <a:moveTo>
                      <a:pt x="109118" y="110845"/>
                    </a:moveTo>
                    <a:lnTo>
                      <a:pt x="108432" y="103466"/>
                    </a:lnTo>
                    <a:lnTo>
                      <a:pt x="101828" y="104495"/>
                    </a:lnTo>
                    <a:lnTo>
                      <a:pt x="94856" y="106654"/>
                    </a:lnTo>
                    <a:lnTo>
                      <a:pt x="87693" y="109715"/>
                    </a:lnTo>
                    <a:lnTo>
                      <a:pt x="88303" y="115824"/>
                    </a:lnTo>
                    <a:lnTo>
                      <a:pt x="95821" y="113030"/>
                    </a:lnTo>
                    <a:lnTo>
                      <a:pt x="102743" y="111404"/>
                    </a:lnTo>
                    <a:lnTo>
                      <a:pt x="109118" y="110845"/>
                    </a:lnTo>
                    <a:close/>
                  </a:path>
                  <a:path w="253365" h="182244" extrusionOk="0">
                    <a:moveTo>
                      <a:pt x="111188" y="131165"/>
                    </a:moveTo>
                    <a:lnTo>
                      <a:pt x="110451" y="124079"/>
                    </a:lnTo>
                    <a:lnTo>
                      <a:pt x="103822" y="125031"/>
                    </a:lnTo>
                    <a:lnTo>
                      <a:pt x="96901" y="127139"/>
                    </a:lnTo>
                    <a:lnTo>
                      <a:pt x="89674" y="130187"/>
                    </a:lnTo>
                    <a:lnTo>
                      <a:pt x="90284" y="136118"/>
                    </a:lnTo>
                    <a:lnTo>
                      <a:pt x="97777" y="133299"/>
                    </a:lnTo>
                    <a:lnTo>
                      <a:pt x="104711" y="131546"/>
                    </a:lnTo>
                    <a:lnTo>
                      <a:pt x="111188" y="131165"/>
                    </a:lnTo>
                    <a:close/>
                  </a:path>
                  <a:path w="253365" h="182244" extrusionOk="0">
                    <a:moveTo>
                      <a:pt x="113157" y="151841"/>
                    </a:moveTo>
                    <a:lnTo>
                      <a:pt x="112420" y="144703"/>
                    </a:lnTo>
                    <a:lnTo>
                      <a:pt x="105791" y="145554"/>
                    </a:lnTo>
                    <a:lnTo>
                      <a:pt x="98894" y="147662"/>
                    </a:lnTo>
                    <a:lnTo>
                      <a:pt x="91655" y="150723"/>
                    </a:lnTo>
                    <a:lnTo>
                      <a:pt x="92278" y="156527"/>
                    </a:lnTo>
                    <a:lnTo>
                      <a:pt x="99872" y="153657"/>
                    </a:lnTo>
                    <a:lnTo>
                      <a:pt x="106743" y="152069"/>
                    </a:lnTo>
                    <a:lnTo>
                      <a:pt x="113157" y="151841"/>
                    </a:lnTo>
                    <a:close/>
                  </a:path>
                  <a:path w="253365" h="182244" extrusionOk="0">
                    <a:moveTo>
                      <a:pt x="217170" y="150723"/>
                    </a:moveTo>
                    <a:lnTo>
                      <a:pt x="209918" y="147662"/>
                    </a:lnTo>
                    <a:lnTo>
                      <a:pt x="203034" y="145567"/>
                    </a:lnTo>
                    <a:lnTo>
                      <a:pt x="196367" y="144703"/>
                    </a:lnTo>
                    <a:lnTo>
                      <a:pt x="195630" y="148209"/>
                    </a:lnTo>
                    <a:lnTo>
                      <a:pt x="202069" y="148488"/>
                    </a:lnTo>
                    <a:lnTo>
                      <a:pt x="208978" y="150139"/>
                    </a:lnTo>
                    <a:lnTo>
                      <a:pt x="216585" y="152920"/>
                    </a:lnTo>
                    <a:lnTo>
                      <a:pt x="217170" y="150723"/>
                    </a:lnTo>
                    <a:close/>
                  </a:path>
                  <a:path w="253365" h="182244" extrusionOk="0">
                    <a:moveTo>
                      <a:pt x="219138" y="130187"/>
                    </a:moveTo>
                    <a:lnTo>
                      <a:pt x="211950" y="127139"/>
                    </a:lnTo>
                    <a:lnTo>
                      <a:pt x="205003" y="125056"/>
                    </a:lnTo>
                    <a:lnTo>
                      <a:pt x="198412" y="124079"/>
                    </a:lnTo>
                    <a:lnTo>
                      <a:pt x="197688" y="127571"/>
                    </a:lnTo>
                    <a:lnTo>
                      <a:pt x="204114" y="127990"/>
                    </a:lnTo>
                    <a:lnTo>
                      <a:pt x="211010" y="129755"/>
                    </a:lnTo>
                    <a:lnTo>
                      <a:pt x="218554" y="132549"/>
                    </a:lnTo>
                    <a:lnTo>
                      <a:pt x="219138" y="130187"/>
                    </a:lnTo>
                    <a:close/>
                  </a:path>
                  <a:path w="253365" h="182244" extrusionOk="0">
                    <a:moveTo>
                      <a:pt x="221170" y="109715"/>
                    </a:moveTo>
                    <a:lnTo>
                      <a:pt x="213982" y="106654"/>
                    </a:lnTo>
                    <a:lnTo>
                      <a:pt x="207035" y="104521"/>
                    </a:lnTo>
                    <a:lnTo>
                      <a:pt x="200418" y="103454"/>
                    </a:lnTo>
                    <a:lnTo>
                      <a:pt x="199682" y="107251"/>
                    </a:lnTo>
                    <a:lnTo>
                      <a:pt x="206108" y="107810"/>
                    </a:lnTo>
                    <a:lnTo>
                      <a:pt x="213067" y="109435"/>
                    </a:lnTo>
                    <a:lnTo>
                      <a:pt x="220548" y="112229"/>
                    </a:lnTo>
                    <a:lnTo>
                      <a:pt x="221170" y="109715"/>
                    </a:lnTo>
                    <a:close/>
                  </a:path>
                  <a:path w="253365" h="182244" extrusionOk="0">
                    <a:moveTo>
                      <a:pt x="223164" y="89281"/>
                    </a:moveTo>
                    <a:lnTo>
                      <a:pt x="215988" y="86182"/>
                    </a:lnTo>
                    <a:lnTo>
                      <a:pt x="209080" y="84137"/>
                    </a:lnTo>
                    <a:lnTo>
                      <a:pt x="202387" y="82969"/>
                    </a:lnTo>
                    <a:lnTo>
                      <a:pt x="201714" y="86639"/>
                    </a:lnTo>
                    <a:lnTo>
                      <a:pt x="208153" y="87312"/>
                    </a:lnTo>
                    <a:lnTo>
                      <a:pt x="215087" y="89065"/>
                    </a:lnTo>
                    <a:lnTo>
                      <a:pt x="222554" y="91846"/>
                    </a:lnTo>
                    <a:lnTo>
                      <a:pt x="223164" y="89281"/>
                    </a:lnTo>
                    <a:close/>
                  </a:path>
                  <a:path w="253365" h="182244" extrusionOk="0">
                    <a:moveTo>
                      <a:pt x="225132" y="68719"/>
                    </a:moveTo>
                    <a:lnTo>
                      <a:pt x="218020" y="65697"/>
                    </a:lnTo>
                    <a:lnTo>
                      <a:pt x="211074" y="63334"/>
                    </a:lnTo>
                    <a:lnTo>
                      <a:pt x="204381" y="62179"/>
                    </a:lnTo>
                    <a:lnTo>
                      <a:pt x="203682" y="65976"/>
                    </a:lnTo>
                    <a:lnTo>
                      <a:pt x="210185" y="66700"/>
                    </a:lnTo>
                    <a:lnTo>
                      <a:pt x="217170" y="68694"/>
                    </a:lnTo>
                    <a:lnTo>
                      <a:pt x="224548" y="71450"/>
                    </a:lnTo>
                    <a:lnTo>
                      <a:pt x="225132" y="68719"/>
                    </a:lnTo>
                    <a:close/>
                  </a:path>
                  <a:path w="253365" h="182244" extrusionOk="0">
                    <a:moveTo>
                      <a:pt x="227139" y="48183"/>
                    </a:moveTo>
                    <a:lnTo>
                      <a:pt x="220052" y="45110"/>
                    </a:lnTo>
                    <a:lnTo>
                      <a:pt x="213067" y="42722"/>
                    </a:lnTo>
                    <a:lnTo>
                      <a:pt x="206425" y="41414"/>
                    </a:lnTo>
                    <a:lnTo>
                      <a:pt x="205714" y="45313"/>
                    </a:lnTo>
                    <a:lnTo>
                      <a:pt x="212166" y="46177"/>
                    </a:lnTo>
                    <a:lnTo>
                      <a:pt x="219214" y="48298"/>
                    </a:lnTo>
                    <a:lnTo>
                      <a:pt x="226453" y="51079"/>
                    </a:lnTo>
                    <a:lnTo>
                      <a:pt x="227139" y="48183"/>
                    </a:lnTo>
                    <a:close/>
                  </a:path>
                  <a:path w="253365" h="182244" extrusionOk="0">
                    <a:moveTo>
                      <a:pt x="229146" y="27622"/>
                    </a:moveTo>
                    <a:lnTo>
                      <a:pt x="222084" y="24485"/>
                    </a:lnTo>
                    <a:lnTo>
                      <a:pt x="215112" y="22161"/>
                    </a:lnTo>
                    <a:lnTo>
                      <a:pt x="208432" y="20853"/>
                    </a:lnTo>
                    <a:lnTo>
                      <a:pt x="207721" y="24866"/>
                    </a:lnTo>
                    <a:lnTo>
                      <a:pt x="214236" y="25755"/>
                    </a:lnTo>
                    <a:lnTo>
                      <a:pt x="221259" y="27863"/>
                    </a:lnTo>
                    <a:lnTo>
                      <a:pt x="228485" y="30657"/>
                    </a:lnTo>
                    <a:lnTo>
                      <a:pt x="229146" y="27622"/>
                    </a:lnTo>
                    <a:close/>
                  </a:path>
                  <a:path w="253365" h="182244" extrusionOk="0">
                    <a:moveTo>
                      <a:pt x="231140" y="6781"/>
                    </a:moveTo>
                    <a:lnTo>
                      <a:pt x="224167" y="3581"/>
                    </a:lnTo>
                    <a:lnTo>
                      <a:pt x="217208" y="1346"/>
                    </a:lnTo>
                    <a:lnTo>
                      <a:pt x="210464" y="0"/>
                    </a:lnTo>
                    <a:lnTo>
                      <a:pt x="209689" y="4279"/>
                    </a:lnTo>
                    <a:lnTo>
                      <a:pt x="216268" y="5232"/>
                    </a:lnTo>
                    <a:lnTo>
                      <a:pt x="223215" y="7124"/>
                    </a:lnTo>
                    <a:lnTo>
                      <a:pt x="230492" y="9956"/>
                    </a:lnTo>
                    <a:lnTo>
                      <a:pt x="231140" y="6781"/>
                    </a:lnTo>
                    <a:close/>
                  </a:path>
                  <a:path w="253365" h="182244" extrusionOk="0">
                    <a:moveTo>
                      <a:pt x="239344" y="162394"/>
                    </a:moveTo>
                    <a:lnTo>
                      <a:pt x="233629" y="158927"/>
                    </a:lnTo>
                    <a:lnTo>
                      <a:pt x="228066" y="155867"/>
                    </a:lnTo>
                    <a:lnTo>
                      <a:pt x="222618" y="153263"/>
                    </a:lnTo>
                    <a:lnTo>
                      <a:pt x="222084" y="155143"/>
                    </a:lnTo>
                    <a:lnTo>
                      <a:pt x="227368" y="157302"/>
                    </a:lnTo>
                    <a:lnTo>
                      <a:pt x="232879" y="160045"/>
                    </a:lnTo>
                    <a:lnTo>
                      <a:pt x="238950" y="163156"/>
                    </a:lnTo>
                    <a:lnTo>
                      <a:pt x="239344" y="162394"/>
                    </a:lnTo>
                    <a:close/>
                  </a:path>
                  <a:path w="253365" h="182244" extrusionOk="0">
                    <a:moveTo>
                      <a:pt x="241287" y="142011"/>
                    </a:moveTo>
                    <a:lnTo>
                      <a:pt x="235673" y="138442"/>
                    </a:lnTo>
                    <a:lnTo>
                      <a:pt x="230098" y="135318"/>
                    </a:lnTo>
                    <a:lnTo>
                      <a:pt x="224637" y="132676"/>
                    </a:lnTo>
                    <a:lnTo>
                      <a:pt x="224116" y="134747"/>
                    </a:lnTo>
                    <a:lnTo>
                      <a:pt x="229349" y="136969"/>
                    </a:lnTo>
                    <a:lnTo>
                      <a:pt x="234962" y="139725"/>
                    </a:lnTo>
                    <a:lnTo>
                      <a:pt x="240855" y="142925"/>
                    </a:lnTo>
                    <a:lnTo>
                      <a:pt x="241287" y="142011"/>
                    </a:lnTo>
                    <a:close/>
                  </a:path>
                  <a:path w="253365" h="182244" extrusionOk="0">
                    <a:moveTo>
                      <a:pt x="243306" y="121627"/>
                    </a:moveTo>
                    <a:lnTo>
                      <a:pt x="237693" y="118021"/>
                    </a:lnTo>
                    <a:lnTo>
                      <a:pt x="232143" y="114795"/>
                    </a:lnTo>
                    <a:lnTo>
                      <a:pt x="226656" y="112153"/>
                    </a:lnTo>
                    <a:lnTo>
                      <a:pt x="226060" y="114477"/>
                    </a:lnTo>
                    <a:lnTo>
                      <a:pt x="231368" y="116789"/>
                    </a:lnTo>
                    <a:lnTo>
                      <a:pt x="236893" y="119418"/>
                    </a:lnTo>
                    <a:lnTo>
                      <a:pt x="242874" y="122631"/>
                    </a:lnTo>
                    <a:lnTo>
                      <a:pt x="243306" y="121627"/>
                    </a:lnTo>
                    <a:close/>
                  </a:path>
                  <a:path w="253365" h="182244" extrusionOk="0">
                    <a:moveTo>
                      <a:pt x="245287" y="101333"/>
                    </a:moveTo>
                    <a:lnTo>
                      <a:pt x="239661" y="97624"/>
                    </a:lnTo>
                    <a:lnTo>
                      <a:pt x="234111" y="94488"/>
                    </a:lnTo>
                    <a:lnTo>
                      <a:pt x="228612" y="91782"/>
                    </a:lnTo>
                    <a:lnTo>
                      <a:pt x="228066" y="94081"/>
                    </a:lnTo>
                    <a:lnTo>
                      <a:pt x="233413" y="96380"/>
                    </a:lnTo>
                    <a:lnTo>
                      <a:pt x="238975" y="99072"/>
                    </a:lnTo>
                    <a:lnTo>
                      <a:pt x="244817" y="102362"/>
                    </a:lnTo>
                    <a:lnTo>
                      <a:pt x="245287" y="101333"/>
                    </a:lnTo>
                    <a:close/>
                  </a:path>
                  <a:path w="253365" h="182244" extrusionOk="0">
                    <a:moveTo>
                      <a:pt x="247243" y="81000"/>
                    </a:moveTo>
                    <a:lnTo>
                      <a:pt x="241706" y="77089"/>
                    </a:lnTo>
                    <a:lnTo>
                      <a:pt x="236194" y="74002"/>
                    </a:lnTo>
                    <a:lnTo>
                      <a:pt x="230619" y="71247"/>
                    </a:lnTo>
                    <a:lnTo>
                      <a:pt x="230060" y="73647"/>
                    </a:lnTo>
                    <a:lnTo>
                      <a:pt x="235419" y="75971"/>
                    </a:lnTo>
                    <a:lnTo>
                      <a:pt x="240969" y="78752"/>
                    </a:lnTo>
                    <a:lnTo>
                      <a:pt x="246811" y="82118"/>
                    </a:lnTo>
                    <a:lnTo>
                      <a:pt x="247243" y="81000"/>
                    </a:lnTo>
                    <a:close/>
                  </a:path>
                  <a:path w="253365" h="182244" extrusionOk="0">
                    <a:moveTo>
                      <a:pt x="249250" y="60642"/>
                    </a:moveTo>
                    <a:lnTo>
                      <a:pt x="243713" y="56680"/>
                    </a:lnTo>
                    <a:lnTo>
                      <a:pt x="238188" y="53441"/>
                    </a:lnTo>
                    <a:lnTo>
                      <a:pt x="232664" y="50660"/>
                    </a:lnTo>
                    <a:lnTo>
                      <a:pt x="232016" y="53225"/>
                    </a:lnTo>
                    <a:lnTo>
                      <a:pt x="237426" y="55575"/>
                    </a:lnTo>
                    <a:lnTo>
                      <a:pt x="242976" y="58432"/>
                    </a:lnTo>
                    <a:lnTo>
                      <a:pt x="248805" y="61823"/>
                    </a:lnTo>
                    <a:lnTo>
                      <a:pt x="249250" y="60642"/>
                    </a:lnTo>
                    <a:close/>
                  </a:path>
                  <a:path w="253365" h="182244" extrusionOk="0">
                    <a:moveTo>
                      <a:pt x="251206" y="40297"/>
                    </a:moveTo>
                    <a:lnTo>
                      <a:pt x="245668" y="36169"/>
                    </a:lnTo>
                    <a:lnTo>
                      <a:pt x="240157" y="32880"/>
                    </a:lnTo>
                    <a:lnTo>
                      <a:pt x="234632" y="30010"/>
                    </a:lnTo>
                    <a:lnTo>
                      <a:pt x="234035" y="32778"/>
                    </a:lnTo>
                    <a:lnTo>
                      <a:pt x="239445" y="35191"/>
                    </a:lnTo>
                    <a:lnTo>
                      <a:pt x="244970" y="38100"/>
                    </a:lnTo>
                    <a:lnTo>
                      <a:pt x="250723" y="41567"/>
                    </a:lnTo>
                    <a:lnTo>
                      <a:pt x="251206" y="40297"/>
                    </a:lnTo>
                    <a:close/>
                  </a:path>
                  <a:path w="253365" h="182244" extrusionOk="0">
                    <a:moveTo>
                      <a:pt x="253174" y="19964"/>
                    </a:moveTo>
                    <a:lnTo>
                      <a:pt x="252869" y="19672"/>
                    </a:lnTo>
                    <a:lnTo>
                      <a:pt x="252501" y="19558"/>
                    </a:lnTo>
                    <a:lnTo>
                      <a:pt x="247053" y="15405"/>
                    </a:lnTo>
                    <a:lnTo>
                      <a:pt x="241833" y="12128"/>
                    </a:lnTo>
                    <a:lnTo>
                      <a:pt x="236626" y="9359"/>
                    </a:lnTo>
                    <a:lnTo>
                      <a:pt x="236029" y="12306"/>
                    </a:lnTo>
                    <a:lnTo>
                      <a:pt x="241439" y="14719"/>
                    </a:lnTo>
                    <a:lnTo>
                      <a:pt x="246976" y="17703"/>
                    </a:lnTo>
                    <a:lnTo>
                      <a:pt x="252717" y="21234"/>
                    </a:lnTo>
                    <a:lnTo>
                      <a:pt x="253174" y="19964"/>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sp>
        <p:nvSpPr>
          <p:cNvPr id="40" name="TextBox 39">
            <a:extLst>
              <a:ext uri="{FF2B5EF4-FFF2-40B4-BE49-F238E27FC236}">
                <a16:creationId xmlns:a16="http://schemas.microsoft.com/office/drawing/2014/main" id="{77E7A8EE-AB6F-4EF2-AB36-E6C5A8827E57}"/>
              </a:ext>
            </a:extLst>
          </p:cNvPr>
          <p:cNvSpPr txBox="1"/>
          <p:nvPr/>
        </p:nvSpPr>
        <p:spPr>
          <a:xfrm>
            <a:off x="3594662" y="834347"/>
            <a:ext cx="38516561" cy="1569660"/>
          </a:xfrm>
          <a:prstGeom prst="rect">
            <a:avLst/>
          </a:prstGeom>
          <a:noFill/>
        </p:spPr>
        <p:txBody>
          <a:bodyPr wrap="square" rtlCol="0">
            <a:spAutoFit/>
          </a:bodyPr>
          <a:lstStyle/>
          <a:p>
            <a:pPr algn="ctr"/>
            <a:r>
              <a:rPr lang="en-US" sz="9600" b="1" dirty="0"/>
              <a:t>Empowering Smart Health Apps With Machine Learning</a:t>
            </a:r>
          </a:p>
        </p:txBody>
      </p:sp>
      <p:sp>
        <p:nvSpPr>
          <p:cNvPr id="117" name="TextBox 116">
            <a:extLst>
              <a:ext uri="{FF2B5EF4-FFF2-40B4-BE49-F238E27FC236}">
                <a16:creationId xmlns:a16="http://schemas.microsoft.com/office/drawing/2014/main" id="{731CCDE8-8C5C-40E1-9890-3731B81AB640}"/>
              </a:ext>
            </a:extLst>
          </p:cNvPr>
          <p:cNvSpPr txBox="1"/>
          <p:nvPr/>
        </p:nvSpPr>
        <p:spPr>
          <a:xfrm>
            <a:off x="4051862" y="2553878"/>
            <a:ext cx="38516561" cy="707886"/>
          </a:xfrm>
          <a:prstGeom prst="rect">
            <a:avLst/>
          </a:prstGeom>
          <a:noFill/>
        </p:spPr>
        <p:txBody>
          <a:bodyPr wrap="square" rtlCol="0">
            <a:spAutoFit/>
          </a:bodyPr>
          <a:lstStyle/>
          <a:p>
            <a:r>
              <a:rPr lang="en-US" sz="4000" b="1" dirty="0"/>
              <a:t>Siddharth </a:t>
            </a:r>
            <a:r>
              <a:rPr lang="en-US" sz="4000" b="1" dirty="0" err="1"/>
              <a:t>Chadda</a:t>
            </a:r>
            <a:r>
              <a:rPr lang="en-US" sz="4000" b="1" dirty="0"/>
              <a:t>: sidchadda@uvic.ca        Tavanpreet Oberoi: tavanpreetoberoi@uvic.ca        </a:t>
            </a:r>
            <a:r>
              <a:rPr lang="en-US" sz="4000" b="1" dirty="0" err="1"/>
              <a:t>Hridya</a:t>
            </a:r>
            <a:r>
              <a:rPr lang="en-US" sz="4000" b="1" dirty="0"/>
              <a:t> Divakaran: hridyadivakaran@uvic.ca        Sanjana Arora: sanjanaa@uvic.ca</a:t>
            </a:r>
          </a:p>
        </p:txBody>
      </p:sp>
      <p:grpSp>
        <p:nvGrpSpPr>
          <p:cNvPr id="6" name="Group 5">
            <a:extLst>
              <a:ext uri="{FF2B5EF4-FFF2-40B4-BE49-F238E27FC236}">
                <a16:creationId xmlns:a16="http://schemas.microsoft.com/office/drawing/2014/main" id="{5F34BA63-D4CC-489C-BC09-BA9A2621819E}"/>
              </a:ext>
            </a:extLst>
          </p:cNvPr>
          <p:cNvGrpSpPr/>
          <p:nvPr/>
        </p:nvGrpSpPr>
        <p:grpSpPr>
          <a:xfrm>
            <a:off x="11109960" y="30101812"/>
            <a:ext cx="31498449" cy="2503647"/>
            <a:chOff x="11109960" y="29487361"/>
            <a:chExt cx="32186880" cy="2503647"/>
          </a:xfrm>
        </p:grpSpPr>
        <p:sp>
          <p:nvSpPr>
            <p:cNvPr id="128" name="Text Box 193">
              <a:extLst>
                <a:ext uri="{FF2B5EF4-FFF2-40B4-BE49-F238E27FC236}">
                  <a16:creationId xmlns:a16="http://schemas.microsoft.com/office/drawing/2014/main" id="{74453EAC-5955-47D0-8258-2DF6D9EC2B8E}"/>
                </a:ext>
              </a:extLst>
            </p:cNvPr>
            <p:cNvSpPr txBox="1">
              <a:spLocks noChangeArrowheads="1"/>
            </p:cNvSpPr>
            <p:nvPr/>
          </p:nvSpPr>
          <p:spPr bwMode="auto">
            <a:xfrm>
              <a:off x="11109960" y="30359839"/>
              <a:ext cx="32186880" cy="1631169"/>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r>
                <a:rPr lang="en-US" sz="2800" dirty="0">
                  <a:latin typeface="Calibri" pitchFamily="34" charset="0"/>
                </a:rPr>
                <a:t>[1] https://unsplash.com/s/photos/smartband</a:t>
              </a:r>
            </a:p>
            <a:p>
              <a:pPr lvl="0"/>
              <a:r>
                <a:rPr lang="en-US" sz="3200" dirty="0">
                  <a:latin typeface="Calibri" pitchFamily="34" charset="0"/>
                </a:rPr>
                <a:t>[</a:t>
              </a:r>
              <a:r>
                <a:rPr lang="en-US" sz="2800" dirty="0">
                  <a:latin typeface="Calibri" pitchFamily="34" charset="0"/>
                </a:rPr>
                <a:t>2] https://www.reddit.com/r/Honor/comments/jo3ydr/what_is_your_favorite_home_workout_wear/</a:t>
              </a:r>
            </a:p>
            <a:p>
              <a:pPr lvl="0"/>
              <a:r>
                <a:rPr lang="en-US" sz="2800" dirty="0">
                  <a:latin typeface="Calibri" pitchFamily="34" charset="0"/>
                </a:rPr>
                <a:t>[3] https://miro.medium.com/max/1482/0*Srg7htj4TOMP5ldX.png</a:t>
              </a:r>
            </a:p>
          </p:txBody>
        </p:sp>
        <p:sp>
          <p:nvSpPr>
            <p:cNvPr id="129" name="Rectangle 128">
              <a:extLst>
                <a:ext uri="{FF2B5EF4-FFF2-40B4-BE49-F238E27FC236}">
                  <a16:creationId xmlns:a16="http://schemas.microsoft.com/office/drawing/2014/main" id="{00C2DFE1-30C5-43C1-8D7E-AD2D77F2DCC0}"/>
                </a:ext>
              </a:extLst>
            </p:cNvPr>
            <p:cNvSpPr/>
            <p:nvPr/>
          </p:nvSpPr>
          <p:spPr>
            <a:xfrm>
              <a:off x="11109960" y="29487361"/>
              <a:ext cx="32186880"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References</a:t>
              </a:r>
            </a:p>
          </p:txBody>
        </p:sp>
      </p:grpSp>
      <p:pic>
        <p:nvPicPr>
          <p:cNvPr id="74" name="Picture 73" descr="https://www.iconicman.com/upload/img/posts/img/best-running-apps-of-2020-keep-better-track-of-your-health-1567610414.jpg"/>
          <p:cNvPicPr/>
          <p:nvPr/>
        </p:nvPicPr>
        <p:blipFill>
          <a:blip r:embed="rId5">
            <a:extLst>
              <a:ext uri="{28A0092B-C50C-407E-A947-70E740481C1C}">
                <a14:useLocalDpi xmlns:a14="http://schemas.microsoft.com/office/drawing/2010/main" val="0"/>
              </a:ext>
            </a:extLst>
          </a:blip>
          <a:srcRect/>
          <a:stretch>
            <a:fillRect/>
          </a:stretch>
        </p:blipFill>
        <p:spPr bwMode="auto">
          <a:xfrm>
            <a:off x="1280160" y="9994694"/>
            <a:ext cx="3904329" cy="2495816"/>
          </a:xfrm>
          <a:prstGeom prst="rect">
            <a:avLst/>
          </a:prstGeom>
          <a:noFill/>
          <a:ln>
            <a:noFill/>
          </a:ln>
        </p:spPr>
      </p:pic>
      <p:pic>
        <p:nvPicPr>
          <p:cNvPr id="75" name="Picture 74" descr="See the source image"/>
          <p:cNvPicPr/>
          <p:nvPr/>
        </p:nvPicPr>
        <p:blipFill>
          <a:blip r:embed="rId6">
            <a:extLst>
              <a:ext uri="{28A0092B-C50C-407E-A947-70E740481C1C}">
                <a14:useLocalDpi xmlns:a14="http://schemas.microsoft.com/office/drawing/2010/main" val="0"/>
              </a:ext>
            </a:extLst>
          </a:blip>
          <a:srcRect/>
          <a:stretch>
            <a:fillRect/>
          </a:stretch>
        </p:blipFill>
        <p:spPr bwMode="auto">
          <a:xfrm>
            <a:off x="6329854" y="9994694"/>
            <a:ext cx="4046220" cy="2495816"/>
          </a:xfrm>
          <a:prstGeom prst="rect">
            <a:avLst/>
          </a:prstGeom>
          <a:noFill/>
          <a:ln>
            <a:noFill/>
          </a:ln>
        </p:spPr>
      </p:pic>
      <p:sp>
        <p:nvSpPr>
          <p:cNvPr id="126" name="Text Box 191">
            <a:extLst>
              <a:ext uri="{FF2B5EF4-FFF2-40B4-BE49-F238E27FC236}">
                <a16:creationId xmlns:a16="http://schemas.microsoft.com/office/drawing/2014/main" id="{AB98E38E-8B49-45BF-80A5-FE9119FC1285}"/>
              </a:ext>
            </a:extLst>
          </p:cNvPr>
          <p:cNvSpPr txBox="1">
            <a:spLocks noChangeArrowheads="1"/>
          </p:cNvSpPr>
          <p:nvPr/>
        </p:nvSpPr>
        <p:spPr bwMode="auto">
          <a:xfrm>
            <a:off x="30975301" y="5645361"/>
            <a:ext cx="11633108" cy="13572900"/>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127" name="Rectangle 126">
            <a:extLst>
              <a:ext uri="{FF2B5EF4-FFF2-40B4-BE49-F238E27FC236}">
                <a16:creationId xmlns:a16="http://schemas.microsoft.com/office/drawing/2014/main" id="{02BBAE73-8F3B-419A-A40A-75CCF252FE76}"/>
              </a:ext>
            </a:extLst>
          </p:cNvPr>
          <p:cNvSpPr/>
          <p:nvPr/>
        </p:nvSpPr>
        <p:spPr>
          <a:xfrm>
            <a:off x="30975301" y="4800601"/>
            <a:ext cx="11633108" cy="829932"/>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Model Summary</a:t>
            </a:r>
          </a:p>
        </p:txBody>
      </p:sp>
      <p:graphicFrame>
        <p:nvGraphicFramePr>
          <p:cNvPr id="131" name="Content Placeholder 114" descr="Sample table with 4 columns, 7 rows." title="Sample Table">
            <a:extLst>
              <a:ext uri="{FF2B5EF4-FFF2-40B4-BE49-F238E27FC236}">
                <a16:creationId xmlns:a16="http://schemas.microsoft.com/office/drawing/2014/main" id="{0CB2A233-58A2-4A98-A154-D74DB9FFB98D}"/>
              </a:ext>
            </a:extLst>
          </p:cNvPr>
          <p:cNvGraphicFramePr>
            <a:graphicFrameLocks/>
          </p:cNvGraphicFramePr>
          <p:nvPr>
            <p:extLst>
              <p:ext uri="{D42A27DB-BD31-4B8C-83A1-F6EECF244321}">
                <p14:modId xmlns:p14="http://schemas.microsoft.com/office/powerpoint/2010/main" val="4252432276"/>
              </p:ext>
            </p:extLst>
          </p:nvPr>
        </p:nvGraphicFramePr>
        <p:xfrm>
          <a:off x="31414501" y="6322547"/>
          <a:ext cx="10754709" cy="5559973"/>
        </p:xfrm>
        <a:graphic>
          <a:graphicData uri="http://schemas.openxmlformats.org/drawingml/2006/table">
            <a:tbl>
              <a:tblPr firstRow="1" bandRow="1">
                <a:tableStyleId>{B301B821-A1FF-4177-AEE7-76D212191A09}</a:tableStyleId>
              </a:tblPr>
              <a:tblGrid>
                <a:gridCol w="3751888">
                  <a:extLst>
                    <a:ext uri="{9D8B030D-6E8A-4147-A177-3AD203B41FA5}">
                      <a16:colId xmlns:a16="http://schemas.microsoft.com/office/drawing/2014/main" val="20000"/>
                    </a:ext>
                  </a:extLst>
                </a:gridCol>
                <a:gridCol w="2034071">
                  <a:extLst>
                    <a:ext uri="{9D8B030D-6E8A-4147-A177-3AD203B41FA5}">
                      <a16:colId xmlns:a16="http://schemas.microsoft.com/office/drawing/2014/main" val="20002"/>
                    </a:ext>
                  </a:extLst>
                </a:gridCol>
                <a:gridCol w="2995129">
                  <a:extLst>
                    <a:ext uri="{9D8B030D-6E8A-4147-A177-3AD203B41FA5}">
                      <a16:colId xmlns:a16="http://schemas.microsoft.com/office/drawing/2014/main" val="20003"/>
                    </a:ext>
                  </a:extLst>
                </a:gridCol>
                <a:gridCol w="1973621">
                  <a:extLst>
                    <a:ext uri="{9D8B030D-6E8A-4147-A177-3AD203B41FA5}">
                      <a16:colId xmlns:a16="http://schemas.microsoft.com/office/drawing/2014/main" val="3675729265"/>
                    </a:ext>
                  </a:extLst>
                </a:gridCol>
              </a:tblGrid>
              <a:tr h="1020562">
                <a:tc>
                  <a:txBody>
                    <a:bodyPr/>
                    <a:lstStyle/>
                    <a:p>
                      <a:pPr marL="0" marR="0" algn="ctr">
                        <a:lnSpc>
                          <a:spcPct val="100000"/>
                        </a:lnSpc>
                        <a:spcBef>
                          <a:spcPts val="0"/>
                        </a:spcBef>
                        <a:spcAft>
                          <a:spcPts val="0"/>
                        </a:spcAft>
                      </a:pPr>
                      <a:r>
                        <a:rPr lang="en-US" sz="2800" b="1" dirty="0">
                          <a:solidFill>
                            <a:srgbClr val="FFFFFF"/>
                          </a:solidFill>
                          <a:effectLst/>
                        </a:rPr>
                        <a:t>Model </a:t>
                      </a:r>
                    </a:p>
                    <a:p>
                      <a:pPr marL="0" marR="0" algn="ctr">
                        <a:lnSpc>
                          <a:spcPct val="100000"/>
                        </a:lnSpc>
                        <a:spcBef>
                          <a:spcPts val="0"/>
                        </a:spcBef>
                        <a:spcAft>
                          <a:spcPts val="0"/>
                        </a:spcAft>
                      </a:pPr>
                      <a:r>
                        <a:rPr lang="en-US" sz="2800" b="1" dirty="0">
                          <a:solidFill>
                            <a:srgbClr val="FFFFFF"/>
                          </a:solidFill>
                          <a:effectLst/>
                        </a:rPr>
                        <a:t>Name</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100"/>
                        </a:spcBef>
                        <a:spcAft>
                          <a:spcPts val="0"/>
                        </a:spcAft>
                      </a:pPr>
                      <a:r>
                        <a:rPr lang="en-US" sz="2800" b="1" dirty="0">
                          <a:solidFill>
                            <a:srgbClr val="FFFFFF"/>
                          </a:solidFill>
                          <a:effectLst/>
                        </a:rPr>
                        <a:t>Train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Validation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Test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88259">
                <a:tc>
                  <a:txBody>
                    <a:bodyPr/>
                    <a:lstStyle/>
                    <a:p>
                      <a:pPr algn="ctr" fontAlgn="b"/>
                      <a:r>
                        <a:rPr lang="en-US" sz="2800" b="1" kern="1200" dirty="0">
                          <a:solidFill>
                            <a:srgbClr val="000000"/>
                          </a:solidFill>
                          <a:effectLst/>
                        </a:rPr>
                        <a:t>SVM</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95.41%</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95.97%</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95.03%</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val="10001"/>
                  </a:ext>
                </a:extLst>
              </a:tr>
              <a:tr h="888259">
                <a:tc>
                  <a:txBody>
                    <a:bodyPr/>
                    <a:lstStyle/>
                    <a:p>
                      <a:pPr algn="ctr" fontAlgn="b"/>
                      <a:r>
                        <a:rPr lang="en-US" sz="2800" b="1" kern="1200" dirty="0">
                          <a:solidFill>
                            <a:srgbClr val="000000"/>
                          </a:solidFill>
                          <a:effectLst/>
                        </a:rPr>
                        <a:t>Random Forest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97.39%</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96.92%</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val="10002"/>
                  </a:ext>
                </a:extLst>
              </a:tr>
              <a:tr h="888259">
                <a:tc>
                  <a:txBody>
                    <a:bodyPr/>
                    <a:lstStyle/>
                    <a:p>
                      <a:pPr algn="ctr" fontAlgn="b"/>
                      <a:r>
                        <a:rPr lang="en-US" sz="2800" b="1" kern="1200" dirty="0">
                          <a:solidFill>
                            <a:srgbClr val="000000"/>
                          </a:solidFill>
                          <a:effectLst/>
                        </a:rPr>
                        <a:t>XGBoost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97.63%</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95.98%</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val="10003"/>
                  </a:ext>
                </a:extLst>
              </a:tr>
              <a:tr h="986375">
                <a:tc>
                  <a:txBody>
                    <a:bodyPr/>
                    <a:lstStyle/>
                    <a:p>
                      <a:pPr algn="ctr" fontAlgn="t"/>
                      <a:r>
                        <a:rPr lang="en-US" sz="2800" b="1" kern="1200" dirty="0">
                          <a:solidFill>
                            <a:srgbClr val="000000"/>
                          </a:solidFill>
                          <a:effectLst/>
                        </a:rPr>
                        <a:t>RF (Label Powerset)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98.81%</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98.34%</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val="10004"/>
                  </a:ext>
                </a:extLst>
              </a:tr>
              <a:tr h="888259">
                <a:tc>
                  <a:txBody>
                    <a:bodyPr/>
                    <a:lstStyle/>
                    <a:p>
                      <a:pPr algn="ctr"/>
                      <a:r>
                        <a:rPr lang="en-US" sz="2800" b="1" kern="1200" dirty="0">
                          <a:solidFill>
                            <a:srgbClr val="000000"/>
                          </a:solidFill>
                          <a:effectLst/>
                        </a:rPr>
                        <a:t>KMeans</a:t>
                      </a:r>
                      <a:endParaRPr lang="en-US" sz="2800" b="1" kern="1200" dirty="0">
                        <a:solidFill>
                          <a:srgbClr val="000000"/>
                        </a:solidFill>
                        <a:effectLst/>
                        <a:latin typeface="+mn-lt"/>
                        <a:ea typeface="+mn-ea"/>
                        <a:cs typeface="+mn-cs"/>
                      </a:endParaRPr>
                    </a:p>
                  </a:txBody>
                  <a:tcPr marL="121920" marR="121920" marT="34290" marB="34290" anchor="ctr"/>
                </a:tc>
                <a:tc>
                  <a:txBody>
                    <a:bodyPr/>
                    <a:lstStyle/>
                    <a:p>
                      <a:pPr algn="ctr"/>
                      <a:r>
                        <a:rPr lang="en-US" sz="2800" kern="1200" dirty="0">
                          <a:solidFill>
                            <a:schemeClr val="tx1"/>
                          </a:solidFill>
                        </a:rPr>
                        <a:t>26.85%</a:t>
                      </a:r>
                      <a:endParaRPr lang="en-US" sz="2800" kern="1200" dirty="0">
                        <a:solidFill>
                          <a:schemeClr val="tx1"/>
                        </a:solidFill>
                        <a:latin typeface="Calibri" pitchFamily="34" charset="0"/>
                        <a:ea typeface="+mn-ea"/>
                        <a:cs typeface="+mn-cs"/>
                      </a:endParaRPr>
                    </a:p>
                  </a:txBody>
                  <a:tcPr marL="121920" marR="121920" marT="34290" marB="34290" anchor="ctr"/>
                </a:tc>
                <a:tc>
                  <a:txBody>
                    <a:bodyPr/>
                    <a:lstStyle/>
                    <a:p>
                      <a:pPr algn="ctr"/>
                      <a:r>
                        <a:rPr lang="en-US" sz="2800" kern="1200" dirty="0">
                          <a:solidFill>
                            <a:schemeClr val="tx1"/>
                          </a:solidFill>
                        </a:rPr>
                        <a:t>25.11%</a:t>
                      </a:r>
                      <a:endParaRPr lang="en-US" sz="2800" kern="1200" dirty="0">
                        <a:solidFill>
                          <a:schemeClr val="tx1"/>
                        </a:solidFill>
                        <a:latin typeface="Calibri" pitchFamily="34" charset="0"/>
                        <a:ea typeface="+mn-ea"/>
                        <a:cs typeface="+mn-cs"/>
                      </a:endParaRPr>
                    </a:p>
                  </a:txBody>
                  <a:tcPr marL="121920" marR="121920" marT="34290" marB="34290" anchor="ctr"/>
                </a:tc>
                <a:tc>
                  <a:txBody>
                    <a:bodyPr/>
                    <a:lstStyle/>
                    <a:p>
                      <a:pPr algn="ctr"/>
                      <a:r>
                        <a:rPr lang="en-US" sz="2800" kern="1200" dirty="0">
                          <a:solidFill>
                            <a:schemeClr val="tx1"/>
                          </a:solidFill>
                        </a:rPr>
                        <a:t>26.71%</a:t>
                      </a:r>
                      <a:endParaRPr lang="en-US" sz="2800" kern="1200" dirty="0">
                        <a:solidFill>
                          <a:schemeClr val="tx1"/>
                        </a:solidFill>
                        <a:latin typeface="Calibri" pitchFamily="34" charset="0"/>
                        <a:ea typeface="+mn-ea"/>
                        <a:cs typeface="+mn-cs"/>
                      </a:endParaRPr>
                    </a:p>
                  </a:txBody>
                  <a:tcPr marL="121920" marR="121920" marT="34290" marB="34290" anchor="ctr"/>
                </a:tc>
                <a:extLst>
                  <a:ext uri="{0D108BD9-81ED-4DB2-BD59-A6C34878D82A}">
                    <a16:rowId xmlns:a16="http://schemas.microsoft.com/office/drawing/2014/main" val="10005"/>
                  </a:ext>
                </a:extLst>
              </a:tr>
            </a:tbl>
          </a:graphicData>
        </a:graphic>
      </p:graphicFrame>
      <p:sp>
        <p:nvSpPr>
          <p:cNvPr id="132" name="Rectangle 131">
            <a:extLst>
              <a:ext uri="{FF2B5EF4-FFF2-40B4-BE49-F238E27FC236}">
                <a16:creationId xmlns:a16="http://schemas.microsoft.com/office/drawing/2014/main" id="{1B51B9F1-B5AC-4062-A351-77377371162F}"/>
              </a:ext>
            </a:extLst>
          </p:cNvPr>
          <p:cNvSpPr/>
          <p:nvPr/>
        </p:nvSpPr>
        <p:spPr>
          <a:xfrm>
            <a:off x="1341119" y="21281412"/>
            <a:ext cx="9052560" cy="822863"/>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Preprocessing</a:t>
            </a:r>
          </a:p>
        </p:txBody>
      </p:sp>
      <p:pic>
        <p:nvPicPr>
          <p:cNvPr id="76" name="Picture 75">
            <a:extLst>
              <a:ext uri="{FF2B5EF4-FFF2-40B4-BE49-F238E27FC236}">
                <a16:creationId xmlns:a16="http://schemas.microsoft.com/office/drawing/2014/main" id="{B748C807-F6CA-4E3E-BDA9-2C7A41A052BE}"/>
              </a:ext>
            </a:extLst>
          </p:cNvPr>
          <p:cNvPicPr/>
          <p:nvPr/>
        </p:nvPicPr>
        <p:blipFill>
          <a:blip r:embed="rId7"/>
          <a:stretch>
            <a:fillRect/>
          </a:stretch>
        </p:blipFill>
        <p:spPr>
          <a:xfrm>
            <a:off x="11521440" y="23124352"/>
            <a:ext cx="9052560" cy="5490924"/>
          </a:xfrm>
          <a:prstGeom prst="rect">
            <a:avLst/>
          </a:prstGeom>
        </p:spPr>
      </p:pic>
      <p:sp>
        <p:nvSpPr>
          <p:cNvPr id="77" name="Text Box 180">
            <a:extLst>
              <a:ext uri="{FF2B5EF4-FFF2-40B4-BE49-F238E27FC236}">
                <a16:creationId xmlns:a16="http://schemas.microsoft.com/office/drawing/2014/main" id="{4E6FF958-231E-4427-88BE-755CAAF3529E}"/>
              </a:ext>
            </a:extLst>
          </p:cNvPr>
          <p:cNvSpPr txBox="1">
            <a:spLocks noChangeArrowheads="1"/>
          </p:cNvSpPr>
          <p:nvPr/>
        </p:nvSpPr>
        <p:spPr bwMode="auto">
          <a:xfrm>
            <a:off x="11952873" y="28800925"/>
            <a:ext cx="8746857"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3.</a:t>
            </a:r>
            <a:r>
              <a:rPr lang="en-US" sz="2400" dirty="0">
                <a:latin typeface="Calibri" pitchFamily="34" charset="0"/>
              </a:rPr>
              <a:t> XGBoost Classification Error on Human Activity Recognition.</a:t>
            </a:r>
          </a:p>
        </p:txBody>
      </p:sp>
      <p:pic>
        <p:nvPicPr>
          <p:cNvPr id="3" name="Picture 2">
            <a:extLst>
              <a:ext uri="{FF2B5EF4-FFF2-40B4-BE49-F238E27FC236}">
                <a16:creationId xmlns:a16="http://schemas.microsoft.com/office/drawing/2014/main" id="{ABFA8E26-89A9-4292-A634-E31E5C110E28}"/>
              </a:ext>
            </a:extLst>
          </p:cNvPr>
          <p:cNvPicPr>
            <a:picLocks noChangeAspect="1"/>
          </p:cNvPicPr>
          <p:nvPr/>
        </p:nvPicPr>
        <p:blipFill>
          <a:blip r:embed="rId8"/>
          <a:stretch>
            <a:fillRect/>
          </a:stretch>
        </p:blipFill>
        <p:spPr>
          <a:xfrm>
            <a:off x="22133968" y="23009809"/>
            <a:ext cx="7950100" cy="5605467"/>
          </a:xfrm>
          <a:prstGeom prst="rect">
            <a:avLst/>
          </a:prstGeom>
        </p:spPr>
      </p:pic>
      <p:sp>
        <p:nvSpPr>
          <p:cNvPr id="119" name="Text Box 180">
            <a:extLst>
              <a:ext uri="{FF2B5EF4-FFF2-40B4-BE49-F238E27FC236}">
                <a16:creationId xmlns:a16="http://schemas.microsoft.com/office/drawing/2014/main" id="{9B463574-C326-494A-8C52-9CA23E269D9F}"/>
              </a:ext>
            </a:extLst>
          </p:cNvPr>
          <p:cNvSpPr txBox="1">
            <a:spLocks noChangeArrowheads="1"/>
          </p:cNvSpPr>
          <p:nvPr/>
        </p:nvSpPr>
        <p:spPr bwMode="auto">
          <a:xfrm>
            <a:off x="22790809" y="28800925"/>
            <a:ext cx="711211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4.</a:t>
            </a:r>
            <a:r>
              <a:rPr lang="en-US" sz="2400" dirty="0">
                <a:latin typeface="Calibri" pitchFamily="34" charset="0"/>
              </a:rPr>
              <a:t> t-SNE Clusters on Human Activity Recognition .</a:t>
            </a:r>
          </a:p>
        </p:txBody>
      </p:sp>
      <p:graphicFrame>
        <p:nvGraphicFramePr>
          <p:cNvPr id="2" name="Table 1">
            <a:extLst>
              <a:ext uri="{FF2B5EF4-FFF2-40B4-BE49-F238E27FC236}">
                <a16:creationId xmlns:a16="http://schemas.microsoft.com/office/drawing/2014/main" id="{CC8AF20B-3511-4A02-8D96-D924B2970BF5}"/>
              </a:ext>
            </a:extLst>
          </p:cNvPr>
          <p:cNvGraphicFramePr>
            <a:graphicFrameLocks noGrp="1"/>
          </p:cNvGraphicFramePr>
          <p:nvPr>
            <p:extLst>
              <p:ext uri="{D42A27DB-BD31-4B8C-83A1-F6EECF244321}">
                <p14:modId xmlns:p14="http://schemas.microsoft.com/office/powerpoint/2010/main" val="945092098"/>
              </p:ext>
            </p:extLst>
          </p:nvPr>
        </p:nvGraphicFramePr>
        <p:xfrm>
          <a:off x="31414500" y="12489897"/>
          <a:ext cx="10754710" cy="6050649"/>
        </p:xfrm>
        <a:graphic>
          <a:graphicData uri="http://schemas.openxmlformats.org/drawingml/2006/table">
            <a:tbl>
              <a:tblPr firstRow="1" firstCol="1" bandRow="1">
                <a:tableStyleId>{B301B821-A1FF-4177-AEE7-76D212191A09}</a:tableStyleId>
              </a:tblPr>
              <a:tblGrid>
                <a:gridCol w="1737710">
                  <a:extLst>
                    <a:ext uri="{9D8B030D-6E8A-4147-A177-3AD203B41FA5}">
                      <a16:colId xmlns:a16="http://schemas.microsoft.com/office/drawing/2014/main" val="259690859"/>
                    </a:ext>
                  </a:extLst>
                </a:gridCol>
                <a:gridCol w="3784600">
                  <a:extLst>
                    <a:ext uri="{9D8B030D-6E8A-4147-A177-3AD203B41FA5}">
                      <a16:colId xmlns:a16="http://schemas.microsoft.com/office/drawing/2014/main" val="795077151"/>
                    </a:ext>
                  </a:extLst>
                </a:gridCol>
                <a:gridCol w="1727200">
                  <a:extLst>
                    <a:ext uri="{9D8B030D-6E8A-4147-A177-3AD203B41FA5}">
                      <a16:colId xmlns:a16="http://schemas.microsoft.com/office/drawing/2014/main" val="687519851"/>
                    </a:ext>
                  </a:extLst>
                </a:gridCol>
                <a:gridCol w="1778000">
                  <a:extLst>
                    <a:ext uri="{9D8B030D-6E8A-4147-A177-3AD203B41FA5}">
                      <a16:colId xmlns:a16="http://schemas.microsoft.com/office/drawing/2014/main" val="3030842652"/>
                    </a:ext>
                  </a:extLst>
                </a:gridCol>
                <a:gridCol w="1727200">
                  <a:extLst>
                    <a:ext uri="{9D8B030D-6E8A-4147-A177-3AD203B41FA5}">
                      <a16:colId xmlns:a16="http://schemas.microsoft.com/office/drawing/2014/main" val="2416091040"/>
                    </a:ext>
                  </a:extLst>
                </a:gridCol>
              </a:tblGrid>
              <a:tr h="1188090">
                <a:tc>
                  <a:txBody>
                    <a:bodyPr/>
                    <a:lstStyle/>
                    <a:p>
                      <a:pPr marL="0" marR="0" algn="ctr">
                        <a:lnSpc>
                          <a:spcPct val="100000"/>
                        </a:lnSpc>
                        <a:spcBef>
                          <a:spcPts val="600"/>
                        </a:spcBef>
                        <a:spcAft>
                          <a:spcPts val="0"/>
                        </a:spcAft>
                      </a:pPr>
                      <a:r>
                        <a:rPr lang="en-US" sz="2800" b="1" dirty="0">
                          <a:solidFill>
                            <a:srgbClr val="FFFFFF"/>
                          </a:solidFill>
                          <a:effectLst/>
                        </a:rPr>
                        <a:t>Approach</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solidFill>
                            <a:srgbClr val="FFFFFF"/>
                          </a:solidFill>
                          <a:effectLst/>
                        </a:rPr>
                        <a:t>Model </a:t>
                      </a:r>
                    </a:p>
                    <a:p>
                      <a:pPr marL="0" marR="0" algn="ctr">
                        <a:lnSpc>
                          <a:spcPct val="100000"/>
                        </a:lnSpc>
                        <a:spcBef>
                          <a:spcPts val="0"/>
                        </a:spcBef>
                        <a:spcAft>
                          <a:spcPts val="0"/>
                        </a:spcAft>
                      </a:pPr>
                      <a:r>
                        <a:rPr lang="en-US" sz="2800" b="1" dirty="0">
                          <a:solidFill>
                            <a:srgbClr val="FFFFFF"/>
                          </a:solidFill>
                          <a:effectLst/>
                        </a:rPr>
                        <a:t>Name</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100"/>
                        </a:spcBef>
                        <a:spcAft>
                          <a:spcPts val="0"/>
                        </a:spcAft>
                      </a:pPr>
                      <a:r>
                        <a:rPr lang="en-US" sz="2800" b="1" dirty="0">
                          <a:solidFill>
                            <a:srgbClr val="FFFFFF"/>
                          </a:solidFill>
                          <a:effectLst/>
                        </a:rPr>
                        <a:t>Train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Validation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Test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2153247"/>
                  </a:ext>
                </a:extLst>
              </a:tr>
              <a:tr h="924877">
                <a:tc rowSpan="3">
                  <a:txBody>
                    <a:bodyPr/>
                    <a:lstStyle/>
                    <a:p>
                      <a:pPr marL="0" marR="0" algn="ctr">
                        <a:lnSpc>
                          <a:spcPct val="107000"/>
                        </a:lnSpc>
                        <a:spcBef>
                          <a:spcPts val="800"/>
                        </a:spcBef>
                        <a:spcAft>
                          <a:spcPts val="0"/>
                        </a:spcAft>
                      </a:pPr>
                      <a:r>
                        <a:rPr lang="en-US" sz="2800" b="1" dirty="0">
                          <a:solidFill>
                            <a:schemeClr val="tx1"/>
                          </a:solidFill>
                          <a:effectLst/>
                        </a:rPr>
                        <a:t>PCA</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solidFill>
                            <a:srgbClr val="000000"/>
                          </a:solidFill>
                          <a:effectLst/>
                        </a:rPr>
                        <a:t>AdaBoost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55.34%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53.26%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51.91%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3463628"/>
                  </a:ext>
                </a:extLst>
              </a:tr>
              <a:tr h="1188090">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Random Forest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100%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94.22%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89.44%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4883737"/>
                  </a:ext>
                </a:extLst>
              </a:tr>
              <a:tr h="869310">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XGBoost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100%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94.96%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91.14%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618130"/>
                  </a:ext>
                </a:extLst>
              </a:tr>
              <a:tr h="1188090">
                <a:tc rowSpan="2">
                  <a:txBody>
                    <a:bodyPr/>
                    <a:lstStyle/>
                    <a:p>
                      <a:pPr marL="0" marR="0" algn="ctr">
                        <a:lnSpc>
                          <a:spcPct val="250000"/>
                        </a:lnSpc>
                        <a:spcBef>
                          <a:spcPts val="800"/>
                        </a:spcBef>
                        <a:spcAft>
                          <a:spcPts val="0"/>
                        </a:spcAft>
                      </a:pPr>
                      <a:r>
                        <a:rPr lang="en-US" sz="2800" b="1" dirty="0">
                          <a:solidFill>
                            <a:schemeClr val="tx1"/>
                          </a:solidFill>
                          <a:effectLst/>
                        </a:rPr>
                        <a:t>t-SNE</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000000"/>
                          </a:solidFill>
                          <a:effectLst/>
                        </a:rPr>
                        <a:t>Random Forest on t-SNE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100%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94.83%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84.83%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2772001"/>
                  </a:ext>
                </a:extLst>
              </a:tr>
              <a:tr h="692192">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XGBoost on t-SNE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95.06%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91.29%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82.89%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7455447"/>
                  </a:ext>
                </a:extLst>
              </a:tr>
            </a:tbl>
          </a:graphicData>
        </a:graphic>
      </p:graphicFrame>
      <p:pic>
        <p:nvPicPr>
          <p:cNvPr id="15" name="Picture 14">
            <a:extLst>
              <a:ext uri="{FF2B5EF4-FFF2-40B4-BE49-F238E27FC236}">
                <a16:creationId xmlns:a16="http://schemas.microsoft.com/office/drawing/2014/main" id="{13204460-4215-4B20-98EE-38379A667AD4}"/>
              </a:ext>
            </a:extLst>
          </p:cNvPr>
          <p:cNvPicPr>
            <a:picLocks noChangeAspect="1"/>
          </p:cNvPicPr>
          <p:nvPr/>
        </p:nvPicPr>
        <p:blipFill>
          <a:blip r:embed="rId9"/>
          <a:stretch>
            <a:fillRect/>
          </a:stretch>
        </p:blipFill>
        <p:spPr>
          <a:xfrm>
            <a:off x="14248559" y="8916268"/>
            <a:ext cx="13527231" cy="4122979"/>
          </a:xfrm>
          <a:prstGeom prst="rect">
            <a:avLst/>
          </a:prstGeom>
        </p:spPr>
      </p:pic>
      <p:pic>
        <p:nvPicPr>
          <p:cNvPr id="1028" name="Picture 4">
            <a:extLst>
              <a:ext uri="{FF2B5EF4-FFF2-40B4-BE49-F238E27FC236}">
                <a16:creationId xmlns:a16="http://schemas.microsoft.com/office/drawing/2014/main" id="{30ABE79B-7FC1-40A3-A164-FBD72FDDFA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26889" y="16674250"/>
            <a:ext cx="8925176" cy="5018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E04D67A-A758-45A2-A72F-D3F09778A6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91264" y="16491859"/>
            <a:ext cx="9416581" cy="53833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C680FD8-02FE-43F6-8405-0FDD6A09D3D9}"/>
              </a:ext>
            </a:extLst>
          </p:cNvPr>
          <p:cNvPicPr>
            <a:picLocks noChangeAspect="1"/>
          </p:cNvPicPr>
          <p:nvPr/>
        </p:nvPicPr>
        <p:blipFill>
          <a:blip r:embed="rId12"/>
          <a:stretch>
            <a:fillRect/>
          </a:stretch>
        </p:blipFill>
        <p:spPr>
          <a:xfrm>
            <a:off x="2614753" y="26538834"/>
            <a:ext cx="5345602" cy="1973760"/>
          </a:xfrm>
          <a:prstGeom prst="rect">
            <a:avLst/>
          </a:prstGeom>
        </p:spPr>
      </p:pic>
    </p:spTree>
    <p:extLst>
      <p:ext uri="{BB962C8B-B14F-4D97-AF65-F5344CB8AC3E}">
        <p14:creationId xmlns:p14="http://schemas.microsoft.com/office/powerpoint/2010/main" val="392657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710</Words>
  <Application>Microsoft Office PowerPoint</Application>
  <PresentationFormat>Custom</PresentationFormat>
  <Paragraphs>146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Hridya Divakaran</dc:creator>
  <cp:lastModifiedBy>Siddharth Chadda</cp:lastModifiedBy>
  <cp:revision>69</cp:revision>
  <dcterms:modified xsi:type="dcterms:W3CDTF">2021-08-13T03:44:38Z</dcterms:modified>
</cp:coreProperties>
</file>