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1" r:id="rId22"/>
    <p:sldId id="302" r:id="rId23"/>
    <p:sldId id="300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38B79-0517-4191-952C-171408C560FC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F0B5A-B354-4DEB-8833-4C22E75DC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B301F-0F48-440D-9B95-2FB5F6471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Dagur,CDAC</a:t>
            </a:r>
            <a:r>
              <a:rPr lang="en-US" dirty="0" smtClean="0"/>
              <a:t>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9" y="2895600"/>
            <a:ext cx="634265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Language Basics - Commenting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General Structure of a C# Program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C# programs can consist of one or more files. </a:t>
            </a:r>
          </a:p>
          <a:p>
            <a:r>
              <a:rPr lang="en-US" sz="2400" dirty="0" smtClean="0"/>
              <a:t>Each file can contain zero or more namespaces. </a:t>
            </a:r>
          </a:p>
          <a:p>
            <a:r>
              <a:rPr lang="en-US" sz="2400" dirty="0" smtClean="0"/>
              <a:t>A namespace can contain types such as classes,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, interfaces, enumerations, and delegates, in addition to other namespaces.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2514600" cy="1143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General Structure of a C# Program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6182"/>
            <a:ext cx="4267200" cy="681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Simple C# Program</a:t>
            </a:r>
            <a:endParaRPr lang="en-US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66" y="1271589"/>
            <a:ext cx="8916834" cy="490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Line 1: </a:t>
            </a:r>
            <a:r>
              <a:rPr lang="en-US" sz="2400" dirty="0" smtClean="0"/>
              <a:t>Tells the compiler that this program uses types from the System namespace.</a:t>
            </a:r>
          </a:p>
          <a:p>
            <a:r>
              <a:rPr lang="en-US" sz="2400" b="1" dirty="0" smtClean="0"/>
              <a:t>Line 3: </a:t>
            </a:r>
            <a:r>
              <a:rPr lang="en-US" sz="2400" dirty="0" smtClean="0"/>
              <a:t>Declares a new namespace, called Simple. The new namespace starts at the open curly brace on line 4 and extends through the matching curly brace on line 12. Any types declared within this section are members of the namespace.</a:t>
            </a:r>
          </a:p>
          <a:p>
            <a:r>
              <a:rPr lang="en-US" sz="2400" b="1" dirty="0" smtClean="0"/>
              <a:t>Line 5: </a:t>
            </a:r>
            <a:r>
              <a:rPr lang="en-US" sz="2400" dirty="0" smtClean="0"/>
              <a:t>Declares a new class type, called Program. Any members declared between the matching curly braces on lines 6 and 11 are members that make up this class.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 Simple C# Program - Explanation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Line 7: </a:t>
            </a:r>
            <a:r>
              <a:rPr lang="en-US" sz="2400" dirty="0" smtClean="0"/>
              <a:t>Declares a method called Main as a member of class Program. In this program, Main is the only member of the Program class. Main is a special function used by the compiler as the starting point of the program.</a:t>
            </a:r>
          </a:p>
          <a:p>
            <a:r>
              <a:rPr lang="en-US" sz="2400" b="1" dirty="0" smtClean="0"/>
              <a:t>Line 9:  </a:t>
            </a:r>
            <a:r>
              <a:rPr lang="en-US" sz="2400" dirty="0" smtClean="0"/>
              <a:t>Contains only a single, simple statement; this line constitutes the body of Main. Simple statements are terminated by a semicolon. This statement uses a class called Console, in namespace System, to print out the message to a window on the screen .Without the using statement in line 1, the compiler wouldn’t have known where to look for class Console.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 Simple C# Program - Explanation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8417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210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2057400"/>
            <a:ext cx="7096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4034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"/>
            <a:ext cx="49053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00201"/>
            <a:ext cx="9067800" cy="387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C# 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Unlike the compilers of some other languages, C# compilers ignore additional spacing in code, whether it results from spaces, carriage returns, or tab characters (collectively known as </a:t>
            </a:r>
            <a:r>
              <a:rPr lang="en-US" sz="2400" b="1" dirty="0" smtClean="0"/>
              <a:t>whitespace characters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C# code is made up of a series of statements, each of which is terminated with a semicolon.</a:t>
            </a:r>
          </a:p>
          <a:p>
            <a:r>
              <a:rPr lang="en-US" sz="2400" dirty="0" smtClean="0"/>
              <a:t>C# is a block-structured language, meaning statements are part of a block of code. </a:t>
            </a:r>
          </a:p>
          <a:p>
            <a:r>
              <a:rPr lang="en-US" sz="2400" dirty="0" smtClean="0"/>
              <a:t>These blocks, which are delimited with curly brackets ({ and }), may contain any number of statements, or none at all. </a:t>
            </a:r>
          </a:p>
          <a:p>
            <a:r>
              <a:rPr lang="en-US" sz="2400" dirty="0" smtClean="0"/>
              <a:t>Note that the curly bracket characters do not need accompanying semicolons.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571" y="1600200"/>
            <a:ext cx="876082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87542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609600"/>
            <a:ext cx="4400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038600" y="1219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413275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191000"/>
            <a:ext cx="40653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56323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Identifiers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Identifiers are character strings used to name things such as variables, methods, parameters etc.</a:t>
            </a:r>
          </a:p>
          <a:p>
            <a:r>
              <a:rPr lang="en-US" sz="2400" dirty="0" smtClean="0"/>
              <a:t>You can create self-documenting identifiers by concatenating meaningful words into a single descriptive name, using uppercase and lowercase letters (e.g., </a:t>
            </a:r>
            <a:r>
              <a:rPr lang="en-US" sz="2400" dirty="0" err="1" smtClean="0"/>
              <a:t>CardDeck</a:t>
            </a:r>
            <a:r>
              <a:rPr lang="en-US" sz="2400" dirty="0" smtClean="0"/>
              <a:t>, </a:t>
            </a:r>
            <a:r>
              <a:rPr lang="en-US" sz="2400" dirty="0" err="1" smtClean="0"/>
              <a:t>PlayersHand</a:t>
            </a:r>
            <a:r>
              <a:rPr lang="en-US" sz="2400" dirty="0" smtClean="0"/>
              <a:t>, 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SocialSecurityNum</a:t>
            </a:r>
            <a:r>
              <a:rPr lang="en-US" sz="2400" dirty="0" smtClean="0"/>
              <a:t>). </a:t>
            </a:r>
          </a:p>
          <a:p>
            <a:r>
              <a:rPr lang="en-US" sz="2400" dirty="0" smtClean="0"/>
              <a:t>Certain characters are allowed or disallowed at certain positions in an identifier.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Guidelines to use Identifiers:</a:t>
            </a:r>
          </a:p>
          <a:p>
            <a:r>
              <a:rPr lang="en-US" sz="2400" dirty="0" smtClean="0"/>
              <a:t>The alphabetic and underscore characters (a through z, A through Z, and _) are allowed at any position.</a:t>
            </a:r>
          </a:p>
          <a:p>
            <a:r>
              <a:rPr lang="en-US" sz="2400" dirty="0" smtClean="0"/>
              <a:t>Digits are not allowed in the first position but are allowed everywhere else.</a:t>
            </a:r>
          </a:p>
          <a:p>
            <a:r>
              <a:rPr lang="en-US" sz="2400" dirty="0" smtClean="0"/>
              <a:t>The @ character is allowed in the first position of an identifier but not at any other position. </a:t>
            </a:r>
          </a:p>
          <a:p>
            <a:r>
              <a:rPr lang="en-US" sz="2400" dirty="0" smtClean="0"/>
              <a:t>Identifiers are case-sensitive. For instance, the variable names </a:t>
            </a:r>
            <a:r>
              <a:rPr lang="en-US" sz="2400" b="1" dirty="0" smtClean="0"/>
              <a:t>myVar</a:t>
            </a:r>
            <a:r>
              <a:rPr lang="en-US" sz="2400" dirty="0" smtClean="0"/>
              <a:t> and </a:t>
            </a:r>
            <a:r>
              <a:rPr lang="en-US" sz="2400" b="1" dirty="0" smtClean="0"/>
              <a:t>MyVar</a:t>
            </a:r>
            <a:r>
              <a:rPr lang="en-US" sz="2400" dirty="0" smtClean="0"/>
              <a:t> are different identifiers.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Identifiers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876800"/>
            <a:ext cx="87534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Keywords are the character string tokens used to define the C# language. </a:t>
            </a:r>
          </a:p>
          <a:p>
            <a:r>
              <a:rPr lang="en-US" sz="2400" dirty="0" smtClean="0"/>
              <a:t>Keywords cannot be used as variable names or any other form of identifier, unless prefaced with the @ character.</a:t>
            </a:r>
          </a:p>
          <a:p>
            <a:r>
              <a:rPr lang="en-US" sz="2400" dirty="0" smtClean="0"/>
              <a:t>All C# keywords consist entirely of lowercase letters. (.NET type names, however, use Pascal casing.)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C# Keywords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C# Keywords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Text Output from a Program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console window is a simple command prompt window that allows a program to display text and receive input from the keyboard. </a:t>
            </a:r>
          </a:p>
          <a:p>
            <a:r>
              <a:rPr lang="en-US" sz="2400" dirty="0" smtClean="0"/>
              <a:t>The BCL supplies a class called Console (in the System namespace), which contains methods for inputting and outputting data to a console window.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Write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 is a member of the Console class. </a:t>
            </a:r>
          </a:p>
          <a:p>
            <a:r>
              <a:rPr lang="en-US" sz="2400" dirty="0" smtClean="0"/>
              <a:t>It sends a text string to the program’s console window. </a:t>
            </a:r>
          </a:p>
          <a:p>
            <a:r>
              <a:rPr lang="en-US" sz="2400" dirty="0" smtClean="0"/>
              <a:t>In its simplest form, Write sends a literal string of text to the window. </a:t>
            </a:r>
          </a:p>
          <a:p>
            <a:r>
              <a:rPr lang="en-US" sz="2400" dirty="0" smtClean="0"/>
              <a:t>The string must be enclosed in quotation marks—double quotes, </a:t>
            </a:r>
            <a:r>
              <a:rPr lang="en-US" sz="2400" i="1" dirty="0" smtClean="0"/>
              <a:t>not single quotes.</a:t>
            </a:r>
          </a:p>
          <a:p>
            <a:r>
              <a:rPr lang="en-US" sz="2400" dirty="0" smtClean="0"/>
              <a:t>Write does not append a newline character after a string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682635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2438400"/>
            <a:ext cx="548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895600"/>
            <a:ext cx="6172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C# Syntax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Write -Example</a:t>
            </a:r>
            <a:endParaRPr lang="en-US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493658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752600"/>
            <a:ext cx="2800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5181600" y="2133600"/>
            <a:ext cx="762000" cy="30480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429000"/>
            <a:ext cx="6781800" cy="105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8"/>
          <p:cNvSpPr/>
          <p:nvPr/>
        </p:nvSpPr>
        <p:spPr>
          <a:xfrm>
            <a:off x="3352800" y="4495800"/>
            <a:ext cx="609600" cy="457200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029200"/>
            <a:ext cx="58483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WriteLine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WriteLine is another member of Console; it performs the same functions as Write but appends a newline character to the end of each output string.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200400"/>
            <a:ext cx="713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724400"/>
            <a:ext cx="2895600" cy="195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429000" y="4267200"/>
            <a:ext cx="304800" cy="685800"/>
          </a:xfrm>
          <a:prstGeom prst="downArrow">
            <a:avLst/>
          </a:prstGeom>
          <a:solidFill>
            <a:srgbClr val="0070C0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Format String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general form of the Write and WriteLine statements can take more than a single parameter.</a:t>
            </a:r>
          </a:p>
          <a:p>
            <a:r>
              <a:rPr lang="en-US" sz="2400" dirty="0" smtClean="0"/>
              <a:t> If there is more than a single parameter, the parameters are separated by commas.</a:t>
            </a:r>
          </a:p>
          <a:p>
            <a:r>
              <a:rPr lang="en-US" sz="2400" dirty="0" smtClean="0"/>
              <a:t> The first parameter must always be a string and is called the </a:t>
            </a:r>
            <a:r>
              <a:rPr lang="en-US" sz="2400" i="1" dirty="0" smtClean="0"/>
              <a:t>format string. </a:t>
            </a:r>
          </a:p>
          <a:p>
            <a:r>
              <a:rPr lang="en-US" sz="2400" i="1" dirty="0" smtClean="0"/>
              <a:t>The  </a:t>
            </a:r>
            <a:r>
              <a:rPr lang="en-US" sz="2400" dirty="0" smtClean="0"/>
              <a:t>format string can contain </a:t>
            </a:r>
            <a:r>
              <a:rPr lang="en-US" sz="2400" i="1" dirty="0" smtClean="0"/>
              <a:t>substitution markers.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/>
              <a:t>substitution marker </a:t>
            </a:r>
            <a:r>
              <a:rPr lang="en-US" sz="2400" dirty="0" smtClean="0"/>
              <a:t>marks the position in the format string where a value should be substituted in the output string.</a:t>
            </a:r>
          </a:p>
          <a:p>
            <a:r>
              <a:rPr lang="en-US" sz="2400" dirty="0" smtClean="0"/>
              <a:t>A substitution marker consists of an integer enclosed in a set of matching curly braces.</a:t>
            </a:r>
          </a:p>
          <a:p>
            <a:r>
              <a:rPr lang="en-US" sz="2400" dirty="0" smtClean="0"/>
              <a:t>The integer is the numeric position of the substitution value to be used. </a:t>
            </a:r>
          </a:p>
          <a:p>
            <a:r>
              <a:rPr lang="en-US" sz="2400" dirty="0" smtClean="0"/>
              <a:t>The parameters following the format string are called </a:t>
            </a:r>
            <a:r>
              <a:rPr lang="en-US" sz="2400" i="1" dirty="0" smtClean="0"/>
              <a:t>substitution values. </a:t>
            </a:r>
          </a:p>
          <a:p>
            <a:r>
              <a:rPr lang="en-US" sz="2400" i="1" dirty="0" smtClean="0"/>
              <a:t>These substitution values are numbered, starting at 0</a:t>
            </a:r>
            <a:r>
              <a:rPr lang="en-US" i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fr-FR" sz="2400" b="1" i="1" dirty="0" smtClean="0"/>
              <a:t>Console.WriteLine( FormatString, SubVal0, SubVal1, SubVal2, ... );</a:t>
            </a:r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74166"/>
            <a:ext cx="8400327" cy="347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Multiple Markers and Values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In C#, you can use any number of markers and any number of values.</a:t>
            </a:r>
          </a:p>
          <a:p>
            <a:r>
              <a:rPr lang="en-US" sz="2400" dirty="0" smtClean="0"/>
              <a:t>The values can be used in any order.</a:t>
            </a:r>
          </a:p>
          <a:p>
            <a:r>
              <a:rPr lang="en-US" sz="2400" dirty="0" smtClean="0"/>
              <a:t>The values can be substituted any number of times in the format string.</a:t>
            </a:r>
          </a:p>
          <a:p>
            <a:r>
              <a:rPr lang="en-US" sz="2400" b="1" dirty="0" smtClean="0"/>
              <a:t>Example: </a:t>
            </a:r>
            <a:endParaRPr lang="en-US" sz="24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21" y="4038600"/>
            <a:ext cx="871127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marker must not attempt to reference a value at a position beyond the length of the list of substitution values. </a:t>
            </a:r>
          </a:p>
          <a:p>
            <a:r>
              <a:rPr lang="en-US" sz="2400" dirty="0" smtClean="0"/>
              <a:t>If it does, it will </a:t>
            </a:r>
            <a:r>
              <a:rPr lang="en-US" sz="2400" i="1" dirty="0" smtClean="0"/>
              <a:t>not produce a compile error but a runtime error (called an exception).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Multiple Markers and Values</a:t>
            </a:r>
            <a:endParaRPr lang="en-US"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038600"/>
            <a:ext cx="8915400" cy="164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53200" y="47244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,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Basic C# Syntax - Indentation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general, each block of code has its own level of indentation, meaning how far to the right it is. </a:t>
            </a:r>
          </a:p>
          <a:p>
            <a:r>
              <a:rPr lang="en-US" sz="2400" dirty="0" smtClean="0"/>
              <a:t>Blocks of code may be nested inside each other (that is, blocks may contain other blocks), in which case nested blocks will be indented further.</a:t>
            </a:r>
          </a:p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82267"/>
            <a:ext cx="3352800" cy="274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Language Basics - Case Sensitivity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C# is </a:t>
            </a:r>
            <a:r>
              <a:rPr lang="en-US" sz="2400" b="1" i="1" dirty="0" smtClean="0"/>
              <a:t>case-sensitive</a:t>
            </a:r>
            <a:r>
              <a:rPr lang="en-US" sz="2400" i="1" dirty="0" smtClean="0"/>
              <a:t>.</a:t>
            </a:r>
          </a:p>
          <a:p>
            <a:r>
              <a:rPr lang="en-US" sz="2400" dirty="0" smtClean="0"/>
              <a:t>Unlike some other languages, you must enter code using exactly the right case, because using an uppercase letter instead of a lowercase one will prevent a project from compiling.</a:t>
            </a:r>
            <a:endParaRPr lang="en-US" sz="2400" i="1" dirty="0" smtClean="0"/>
          </a:p>
          <a:p>
            <a:pPr algn="just"/>
            <a:r>
              <a:rPr lang="en-US" sz="2400" dirty="0" smtClean="0"/>
              <a:t>When you define your own variables, it makes sense to follow the conventions used by other C# programmers and the .NET Framework class library. </a:t>
            </a:r>
          </a:p>
          <a:p>
            <a:pPr algn="just"/>
            <a:r>
              <a:rPr lang="en-US" sz="2400" dirty="0" smtClean="0"/>
              <a:t>That means you should give private variables names that start with a lowercase letter and give public variables names that start with an initial capital letter. </a:t>
            </a:r>
          </a:p>
          <a:p>
            <a:pPr algn="just"/>
            <a:r>
              <a:rPr lang="en-US" sz="2400" dirty="0" smtClean="0"/>
              <a:t>Example, you might name a private variable myNumber in C#.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Example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Correct: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dirty="0" smtClean="0"/>
              <a:t>    Console.WriteLine("The first app in Beginning C# Programming!");</a:t>
            </a:r>
          </a:p>
          <a:p>
            <a:pPr>
              <a:buNone/>
            </a:pPr>
            <a:endParaRPr lang="en-US" sz="2000" b="1" i="1" dirty="0" smtClean="0"/>
          </a:p>
          <a:p>
            <a:pPr>
              <a:buNone/>
            </a:pPr>
            <a:r>
              <a:rPr lang="en-US" sz="2000" b="1" u="sng" dirty="0" smtClean="0"/>
              <a:t>Incorrect: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("The first app in Beginning C# Programming!");</a:t>
            </a:r>
          </a:p>
          <a:p>
            <a:pPr>
              <a:buNone/>
            </a:pPr>
            <a:r>
              <a:rPr lang="en-US" sz="2000" dirty="0" smtClean="0"/>
              <a:t>    CONSOLE.WRITELINE("The first app in Beginning C# Programming!");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Console.Writeline</a:t>
            </a:r>
            <a:r>
              <a:rPr lang="en-US" sz="2000" dirty="0" smtClean="0"/>
              <a:t>("The first app in Beginning C# Programming!");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Language Basics - Commenting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Comments are lines of descriptive text that are ignored by the compiler. </a:t>
            </a:r>
          </a:p>
          <a:p>
            <a:r>
              <a:rPr lang="en-US" sz="2400" dirty="0" smtClean="0"/>
              <a:t>C# provides two basic types of comments.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Single-line comment: </a:t>
            </a:r>
            <a:r>
              <a:rPr lang="en-US" sz="2400" dirty="0" smtClean="0"/>
              <a:t>In this case, the comment starts with two forward slashes and continues for the entire current line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b="1" dirty="0" smtClean="0"/>
              <a:t>    Example: </a:t>
            </a:r>
          </a:p>
          <a:p>
            <a:pPr marL="457200" indent="-457200">
              <a:buNone/>
            </a:pPr>
            <a:endParaRPr lang="en-US" sz="2400" b="1" dirty="0" smtClean="0"/>
          </a:p>
          <a:p>
            <a:pPr marL="457200" indent="-457200">
              <a:buNone/>
            </a:pPr>
            <a:r>
              <a:rPr lang="en-US" sz="2400" b="1" i="1" dirty="0" smtClean="0"/>
              <a:t>                    // A single-line C# comment.</a:t>
            </a:r>
          </a:p>
          <a:p>
            <a:pPr marL="457200" indent="-457200">
              <a:buNone/>
            </a:pPr>
            <a:endParaRPr lang="en-US" sz="2400" i="1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/>
              <a:t>multiple-line comments: </a:t>
            </a:r>
            <a:r>
              <a:rPr lang="en-US" sz="2400" dirty="0" smtClean="0"/>
              <a:t>C# programmers can use /* and */ comment brackets to indicate multiple-line comments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b="1" dirty="0" smtClean="0"/>
              <a:t>    Example: 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i="1" dirty="0" smtClean="0"/>
              <a:t>                          /* A multiple-line</a:t>
            </a:r>
          </a:p>
          <a:p>
            <a:pPr>
              <a:buNone/>
            </a:pPr>
            <a:r>
              <a:rPr lang="en-US" sz="2400" b="1" i="1" dirty="0" smtClean="0"/>
              <a:t>                                 C# comment. */</a:t>
            </a:r>
          </a:p>
          <a:p>
            <a:pPr marL="457200" indent="-457200">
              <a:buNone/>
            </a:pPr>
            <a:r>
              <a:rPr lang="en-US" sz="2400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Multiple-line comments are often used to quickly disable an entire block of code. This trick is called </a:t>
            </a:r>
            <a:r>
              <a:rPr lang="en-US" sz="2400" i="1" dirty="0" smtClean="0"/>
              <a:t>commenting out your code:</a:t>
            </a:r>
          </a:p>
          <a:p>
            <a:pPr>
              <a:buNone/>
            </a:pPr>
            <a:r>
              <a:rPr lang="en-US" sz="2400" b="1" i="1" dirty="0" smtClean="0"/>
              <a:t>            /*</a:t>
            </a:r>
          </a:p>
          <a:p>
            <a:pPr>
              <a:buNone/>
            </a:pPr>
            <a:r>
              <a:rPr lang="en-US" sz="2400" b="1" i="1" dirty="0" smtClean="0"/>
              <a:t>                  ... Any code here is ignored ...</a:t>
            </a:r>
          </a:p>
          <a:p>
            <a:pPr>
              <a:buNone/>
            </a:pPr>
            <a:r>
              <a:rPr lang="en-US" sz="2400" b="1" i="1" dirty="0" smtClean="0"/>
              <a:t>           */</a:t>
            </a:r>
          </a:p>
          <a:p>
            <a:r>
              <a:rPr lang="en-US" sz="2400" dirty="0" smtClean="0"/>
              <a:t>This way, the code won’t be executed, but it will still remain in your source code file if you need to refer to it or use it later.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Language Basics - Commenting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It was stated earlier that there are two ways of commenting C# code, but there is a third type of comment in C#.</a:t>
            </a:r>
          </a:p>
          <a:p>
            <a:r>
              <a:rPr lang="en-US" sz="2400" b="1" dirty="0" smtClean="0"/>
              <a:t>Documentation Comment:  </a:t>
            </a:r>
            <a:r>
              <a:rPr lang="en-US" sz="2400" dirty="0" smtClean="0"/>
              <a:t>C# also includes an XML-based commenting syntax that you can use to describe your code in a standardized way. </a:t>
            </a:r>
          </a:p>
          <a:p>
            <a:r>
              <a:rPr lang="en-US" sz="2400" dirty="0" smtClean="0"/>
              <a:t>With XML comments, you use special tags that indicate the portion of code that the comment applies to.</a:t>
            </a:r>
          </a:p>
          <a:p>
            <a:r>
              <a:rPr lang="en-US" sz="2400" dirty="0" smtClean="0"/>
              <a:t>XML comments always start with three slashes. </a:t>
            </a:r>
          </a:p>
          <a:p>
            <a:r>
              <a:rPr lang="en-US" sz="2400" dirty="0" smtClean="0"/>
              <a:t>The benefit of XML-based comments is that automated tools (including Visual Studio) can extract the comments from your code and use them to build help references and other types of documentation.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C# Language Basics - Commenting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1523</Words>
  <Application>Microsoft Office PowerPoint</Application>
  <PresentationFormat>On-screen Show (4:3)</PresentationFormat>
  <Paragraphs>123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Getting Started with C#</vt:lpstr>
      <vt:lpstr>Basic C# Syntax</vt:lpstr>
      <vt:lpstr>Basic C# Syntax</vt:lpstr>
      <vt:lpstr>Basic C# Syntax - Indentation</vt:lpstr>
      <vt:lpstr>C# Language Basics - Case Sensitivity</vt:lpstr>
      <vt:lpstr>Example</vt:lpstr>
      <vt:lpstr>C# Language Basics - Commenting</vt:lpstr>
      <vt:lpstr>C# Language Basics - Commenting</vt:lpstr>
      <vt:lpstr>C# Language Basics - Commenting</vt:lpstr>
      <vt:lpstr>C# Language Basics - Commenting</vt:lpstr>
      <vt:lpstr>General Structure of a C# Program</vt:lpstr>
      <vt:lpstr>General Structure of a C# Program</vt:lpstr>
      <vt:lpstr>A Simple C# Program</vt:lpstr>
      <vt:lpstr>A Simple C# Program - Explanation</vt:lpstr>
      <vt:lpstr>A Simple C# Program - Explanation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Identifiers</vt:lpstr>
      <vt:lpstr>Identifiers</vt:lpstr>
      <vt:lpstr>Slide 26</vt:lpstr>
      <vt:lpstr>The C# Keywords</vt:lpstr>
      <vt:lpstr>Text Output from a Program</vt:lpstr>
      <vt:lpstr>Write</vt:lpstr>
      <vt:lpstr>Write -Example</vt:lpstr>
      <vt:lpstr>WriteLine</vt:lpstr>
      <vt:lpstr>The Format String</vt:lpstr>
      <vt:lpstr>Slide 33</vt:lpstr>
      <vt:lpstr>Slide 34</vt:lpstr>
      <vt:lpstr>Multiple Markers and Values</vt:lpstr>
      <vt:lpstr>Multiple Markers and Values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C#</dc:title>
  <dc:creator>Nimesh</dc:creator>
  <cp:lastModifiedBy>CDAC</cp:lastModifiedBy>
  <cp:revision>8</cp:revision>
  <dcterms:created xsi:type="dcterms:W3CDTF">2006-08-16T00:00:00Z</dcterms:created>
  <dcterms:modified xsi:type="dcterms:W3CDTF">2024-12-17T08:51:37Z</dcterms:modified>
</cp:coreProperties>
</file>