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35" r:id="rId5"/>
    <p:sldId id="336" r:id="rId6"/>
    <p:sldId id="345" r:id="rId7"/>
    <p:sldId id="346" r:id="rId8"/>
    <p:sldId id="344" r:id="rId9"/>
    <p:sldId id="340" r:id="rId10"/>
    <p:sldId id="343" r:id="rId11"/>
    <p:sldId id="348" r:id="rId12"/>
    <p:sldId id="349" r:id="rId13"/>
    <p:sldId id="350" r:id="rId14"/>
    <p:sldId id="351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94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33889"/>
            <a:ext cx="5221224" cy="3056343"/>
          </a:xfrm>
        </p:spPr>
        <p:txBody>
          <a:bodyPr>
            <a:normAutofit/>
          </a:bodyPr>
          <a:lstStyle/>
          <a:p>
            <a:r>
              <a:rPr lang="en-US" dirty="0"/>
              <a:t>ONLINE ORDERING FOR UW DINING </a:t>
            </a:r>
            <a:br>
              <a:rPr lang="en-US" dirty="0"/>
            </a:br>
            <a:br>
              <a:rPr lang="en-US" dirty="0"/>
            </a:br>
            <a:r>
              <a:rPr lang="en-US" sz="2200" b="0" dirty="0"/>
              <a:t>by Sanjana Kumar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Complex query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53599-D372-99DE-989E-C99B2B2F5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5413" y="1510364"/>
            <a:ext cx="7851808" cy="61521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Top 10 Popular food item names that were ordered at a restaurant.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74AF64-2BC4-FC57-0AD5-50A3C468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3" y="2358283"/>
            <a:ext cx="7851808" cy="37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Complex query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53599-D372-99DE-989E-C99B2B2F5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5413" y="1510364"/>
            <a:ext cx="8164629" cy="615215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dirty="0"/>
              <a:t>Order with “failure” status in the payment retrieved along with customer's name with the time at which it was ordered.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2A30D2-E14E-CE0A-F561-BD7DB731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3" y="2423410"/>
            <a:ext cx="8220776" cy="37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545432"/>
            <a:ext cx="8297380" cy="853600"/>
          </a:xfrm>
        </p:spPr>
        <p:txBody>
          <a:bodyPr/>
          <a:lstStyle/>
          <a:p>
            <a:r>
              <a:rPr lang="en-US" dirty="0"/>
              <a:t>Business problem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1968367"/>
            <a:ext cx="8324089" cy="3493008"/>
          </a:xfrm>
        </p:spPr>
        <p:txBody>
          <a:bodyPr>
            <a:noAutofit/>
          </a:bodyPr>
          <a:lstStyle/>
          <a:p>
            <a:r>
              <a:rPr lang="en-US" dirty="0"/>
              <a:t>University of Washington's campus dining services is the main business or organization used for the database application being created. </a:t>
            </a:r>
          </a:p>
          <a:p>
            <a:r>
              <a:rPr lang="en-US" dirty="0"/>
              <a:t>The university has multiple dining locations with a variety of different cuisines across the campus. </a:t>
            </a:r>
          </a:p>
          <a:p>
            <a:r>
              <a:rPr lang="en-US" dirty="0"/>
              <a:t>Currently, the customers can go to the dining locations, stand in queue, and order their food. </a:t>
            </a:r>
          </a:p>
          <a:p>
            <a:r>
              <a:rPr lang="en-US" dirty="0"/>
              <a:t>If the preparation time is longer then the customers must wait till the time the food the prepared.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GOAL OF THE PROJECT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9195174" cy="36877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goal of the project is to create a database that mainly focuses on providing information about all the restaurants on the campus allowing customers to order online. </a:t>
            </a:r>
          </a:p>
          <a:p>
            <a:r>
              <a:rPr lang="en-US" sz="2000" dirty="0"/>
              <a:t>Students, faculty and all the customers can order ahead and save time by browsing menus, placing orders, and paying online. </a:t>
            </a:r>
          </a:p>
          <a:p>
            <a:r>
              <a:rPr lang="en-US" sz="2000" dirty="0"/>
              <a:t>The customers have an option to pick up orders without waiting in the queue. </a:t>
            </a:r>
          </a:p>
          <a:p>
            <a:r>
              <a:rPr lang="en-US" sz="2000" dirty="0"/>
              <a:t>Multiple payment methods such as dining account, Husky card or credit card would be beneficial. </a:t>
            </a:r>
          </a:p>
          <a:p>
            <a:r>
              <a:rPr lang="en-US" sz="2000" dirty="0"/>
              <a:t>Overall, the aim is to enhance the dining experience on campus by providing convenient ordering process.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ZA" dirty="0"/>
              <a:t>Entities that were identified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377F25-7C52-1398-A019-D8A890B86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39967"/>
              </p:ext>
            </p:extLst>
          </p:nvPr>
        </p:nvGraphicFramePr>
        <p:xfrm>
          <a:off x="970547" y="1580146"/>
          <a:ext cx="9657348" cy="419501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22718">
                  <a:extLst>
                    <a:ext uri="{9D8B030D-6E8A-4147-A177-3AD203B41FA5}">
                      <a16:colId xmlns:a16="http://schemas.microsoft.com/office/drawing/2014/main" val="2776291025"/>
                    </a:ext>
                  </a:extLst>
                </a:gridCol>
                <a:gridCol w="7334630">
                  <a:extLst>
                    <a:ext uri="{9D8B030D-6E8A-4147-A177-3AD203B41FA5}">
                      <a16:colId xmlns:a16="http://schemas.microsoft.com/office/drawing/2014/main" val="1799857334"/>
                    </a:ext>
                  </a:extLst>
                </a:gridCol>
              </a:tblGrid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CUSTOMER</a:t>
                      </a:r>
                      <a:endParaRPr lang="en-US" sz="15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Represents individuals who visit or order from the restaurant</a:t>
                      </a:r>
                      <a:r>
                        <a:rPr lang="en-US" sz="1500" b="1" kern="100" dirty="0">
                          <a:effectLst/>
                        </a:rPr>
                        <a:t>.</a:t>
                      </a:r>
                      <a:endParaRPr lang="en-US" sz="15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443555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FOOD_ITEMS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Represents the various dishes and items available on the restaurant's menu. 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491316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ORDER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Represents information about specific customer orders.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764540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RESTAURANT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Represents the individual restaurants or dining locations.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090549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INVENTORY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Represents the many-to-many relationship between restaurants and food items.  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463943"/>
                  </a:ext>
                </a:extLst>
              </a:tr>
              <a:tr h="535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PAYMENT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Represents the various methods by which customers can make payments for their orders. 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14243"/>
                  </a:ext>
                </a:extLst>
              </a:tr>
              <a:tr h="535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REVIEWS 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Stores customer feedback and ratings for both the restaurant and specific food items.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377645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FOOD_ITEM_TYPE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The type of food item for example beverage, fast food, etc.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365832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EMPLOYEE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Represents the staff working at the restaurant.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684684"/>
                  </a:ext>
                </a:extLst>
              </a:tr>
              <a:tr h="535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EMPLOYEE_WORKPLACE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Represents the many-to-many relationship between restaurants and employees.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819517"/>
                  </a:ext>
                </a:extLst>
              </a:tr>
              <a:tr h="32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ORDERED_FOOD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Represents the many-to-many relationship between order and food items.  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02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Revised 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DEC5EA-BD85-4BA9-B8B9-E53470B6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94" y="1708809"/>
            <a:ext cx="9291211" cy="4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triggers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DDL/physical database design highlights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Trigger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53599-D372-99DE-989E-C99B2B2F5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5413" y="1510364"/>
            <a:ext cx="8509534" cy="847825"/>
          </a:xfr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food item is ordered it must be removed from the inventory. The trigger will help in automatically decreasing the food_item_quantity count in the inventory table when the trigger runs.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ED9AE1-EEBD-3B6D-400E-674F4710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2" y="2481713"/>
            <a:ext cx="8509534" cy="37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Trigger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53599-D372-99DE-989E-C99B2B2F5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5413" y="1510364"/>
            <a:ext cx="8300987" cy="847825"/>
          </a:xfr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a trigger to increase the count in the </a:t>
            </a:r>
            <a:r>
              <a:rPr lang="en-US" dirty="0" err="1"/>
              <a:t>total_review</a:t>
            </a:r>
            <a:r>
              <a:rPr lang="en-US" dirty="0"/>
              <a:t> column of the restaurant table which keeps count of the total reviews of a particular restaurant. This is triggered when a review is added in the review table.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2873E4-CE24-C092-1A19-CE50499E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3" y="2521820"/>
            <a:ext cx="8300987" cy="37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Complex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Retrieving data from the database (SQL)</a:t>
            </a:r>
          </a:p>
        </p:txBody>
      </p:sp>
    </p:spTree>
    <p:extLst>
      <p:ext uri="{BB962C8B-B14F-4D97-AF65-F5344CB8AC3E}">
        <p14:creationId xmlns:p14="http://schemas.microsoft.com/office/powerpoint/2010/main" val="25161929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{EED45AA0-5C7F-47DF-AA88-318F307C0E5C}tf16411248_win32</Template>
  <TotalTime>32</TotalTime>
  <Words>490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 Light</vt:lpstr>
      <vt:lpstr>Calibri</vt:lpstr>
      <vt:lpstr>Posterama</vt:lpstr>
      <vt:lpstr>Custom</vt:lpstr>
      <vt:lpstr>ONLINE ORDERING FOR UW DINING   by Sanjana Kumar</vt:lpstr>
      <vt:lpstr>Business problem  </vt:lpstr>
      <vt:lpstr>GOAL OF THE PROJECT</vt:lpstr>
      <vt:lpstr>Entities that were identified</vt:lpstr>
      <vt:lpstr>Revised er diagram</vt:lpstr>
      <vt:lpstr>triggers</vt:lpstr>
      <vt:lpstr>Trigger 1</vt:lpstr>
      <vt:lpstr>Trigger 2</vt:lpstr>
      <vt:lpstr>Complex queries</vt:lpstr>
      <vt:lpstr>Complex query 1</vt:lpstr>
      <vt:lpstr>Complex query 2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FOR UNIVERSITY OF WASHINGTON DINING   by Sanjana Kumar</dc:title>
  <dc:creator>Sanjana Kumar</dc:creator>
  <cp:lastModifiedBy>Sanjana Kumar</cp:lastModifiedBy>
  <cp:revision>2</cp:revision>
  <dcterms:created xsi:type="dcterms:W3CDTF">2024-03-10T21:32:47Z</dcterms:created>
  <dcterms:modified xsi:type="dcterms:W3CDTF">2024-03-10T22:28:23Z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