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7" r:id="rId3"/>
    <p:sldId id="258" r:id="rId4"/>
    <p:sldId id="259" r:id="rId5"/>
    <p:sldId id="260" r:id="rId6"/>
    <p:sldId id="279" r:id="rId7"/>
    <p:sldId id="278" r:id="rId8"/>
    <p:sldId id="276" r:id="rId9"/>
    <p:sldId id="277" r:id="rId10"/>
    <p:sldId id="280" r:id="rId11"/>
    <p:sldId id="281" r:id="rId12"/>
    <p:sldId id="256" r:id="rId13"/>
    <p:sldId id="261" r:id="rId14"/>
    <p:sldId id="262" r:id="rId15"/>
    <p:sldId id="263" r:id="rId16"/>
    <p:sldId id="264" r:id="rId17"/>
    <p:sldId id="265" r:id="rId18"/>
    <p:sldId id="266" r:id="rId19"/>
    <p:sldId id="267" r:id="rId20"/>
    <p:sldId id="273" r:id="rId21"/>
    <p:sldId id="274" r:id="rId22"/>
    <p:sldId id="271" r:id="rId23"/>
    <p:sldId id="272"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B6A81-9047-4521-99A6-783644068E2F}"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BB942-2C4B-41E9-8BFC-36431B891892}" type="slidenum">
              <a:rPr lang="en-IN" smtClean="0"/>
              <a:t>‹#›</a:t>
            </a:fld>
            <a:endParaRPr lang="en-IN"/>
          </a:p>
        </p:txBody>
      </p:sp>
    </p:spTree>
    <p:extLst>
      <p:ext uri="{BB962C8B-B14F-4D97-AF65-F5344CB8AC3E}">
        <p14:creationId xmlns:p14="http://schemas.microsoft.com/office/powerpoint/2010/main" val="281244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9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780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984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293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089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799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433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330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939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47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10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484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14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92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740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584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60a0642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60a0642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05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D228B9-CE96-40D0-8B58-5281A1919759}"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B52C59-41AD-433E-945F-A4F284157E33}" type="slidenum">
              <a:rPr lang="en-IN" smtClean="0"/>
              <a:t>‹#›</a:t>
            </a:fld>
            <a:endParaRPr lang="en-IN"/>
          </a:p>
        </p:txBody>
      </p:sp>
    </p:spTree>
    <p:extLst>
      <p:ext uri="{BB962C8B-B14F-4D97-AF65-F5344CB8AC3E}">
        <p14:creationId xmlns:p14="http://schemas.microsoft.com/office/powerpoint/2010/main" val="330535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D228B9-CE96-40D0-8B58-5281A1919759}"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B52C59-41AD-433E-945F-A4F284157E33}" type="slidenum">
              <a:rPr lang="en-IN" smtClean="0"/>
              <a:t>‹#›</a:t>
            </a:fld>
            <a:endParaRPr lang="en-IN"/>
          </a:p>
        </p:txBody>
      </p:sp>
    </p:spTree>
    <p:extLst>
      <p:ext uri="{BB962C8B-B14F-4D97-AF65-F5344CB8AC3E}">
        <p14:creationId xmlns:p14="http://schemas.microsoft.com/office/powerpoint/2010/main" val="141796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D228B9-CE96-40D0-8B58-5281A1919759}"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B52C59-41AD-433E-945F-A4F284157E33}" type="slidenum">
              <a:rPr lang="en-IN" smtClean="0"/>
              <a:t>‹#›</a:t>
            </a:fld>
            <a:endParaRPr lang="en-IN"/>
          </a:p>
        </p:txBody>
      </p:sp>
    </p:spTree>
    <p:extLst>
      <p:ext uri="{BB962C8B-B14F-4D97-AF65-F5344CB8AC3E}">
        <p14:creationId xmlns:p14="http://schemas.microsoft.com/office/powerpoint/2010/main" val="1095226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0" name="Google Shape;10;p2"/>
          <p:cNvSpPr txBox="1">
            <a:spLocks noGrp="1"/>
          </p:cNvSpPr>
          <p:nvPr>
            <p:ph type="subTitle" idx="1"/>
          </p:nvPr>
        </p:nvSpPr>
        <p:spPr>
          <a:xfrm rot="-613">
            <a:off x="1612800" y="4971908"/>
            <a:ext cx="4483200" cy="5480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1" name="Google Shape;11;p2"/>
          <p:cNvSpPr txBox="1">
            <a:spLocks noGrp="1"/>
          </p:cNvSpPr>
          <p:nvPr>
            <p:ph type="ctrTitle"/>
          </p:nvPr>
        </p:nvSpPr>
        <p:spPr>
          <a:xfrm>
            <a:off x="1612800" y="1020599"/>
            <a:ext cx="8966400" cy="3820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7333"/>
            </a:lvl1pPr>
            <a:lvl2pPr lvl="1" algn="ctr" rtl="0">
              <a:spcBef>
                <a:spcPts val="0"/>
              </a:spcBef>
              <a:spcAft>
                <a:spcPts val="0"/>
              </a:spcAft>
              <a:buClr>
                <a:srgbClr val="191919"/>
              </a:buClr>
              <a:buSzPts val="5200"/>
              <a:buNone/>
              <a:defRPr sz="6933">
                <a:solidFill>
                  <a:srgbClr val="191919"/>
                </a:solidFill>
              </a:defRPr>
            </a:lvl2pPr>
            <a:lvl3pPr lvl="2" algn="ctr" rtl="0">
              <a:spcBef>
                <a:spcPts val="0"/>
              </a:spcBef>
              <a:spcAft>
                <a:spcPts val="0"/>
              </a:spcAft>
              <a:buClr>
                <a:srgbClr val="191919"/>
              </a:buClr>
              <a:buSzPts val="5200"/>
              <a:buNone/>
              <a:defRPr sz="6933">
                <a:solidFill>
                  <a:srgbClr val="191919"/>
                </a:solidFill>
              </a:defRPr>
            </a:lvl3pPr>
            <a:lvl4pPr lvl="3" algn="ctr" rtl="0">
              <a:spcBef>
                <a:spcPts val="0"/>
              </a:spcBef>
              <a:spcAft>
                <a:spcPts val="0"/>
              </a:spcAft>
              <a:buClr>
                <a:srgbClr val="191919"/>
              </a:buClr>
              <a:buSzPts val="5200"/>
              <a:buNone/>
              <a:defRPr sz="6933">
                <a:solidFill>
                  <a:srgbClr val="191919"/>
                </a:solidFill>
              </a:defRPr>
            </a:lvl4pPr>
            <a:lvl5pPr lvl="4" algn="ctr" rtl="0">
              <a:spcBef>
                <a:spcPts val="0"/>
              </a:spcBef>
              <a:spcAft>
                <a:spcPts val="0"/>
              </a:spcAft>
              <a:buClr>
                <a:srgbClr val="191919"/>
              </a:buClr>
              <a:buSzPts val="5200"/>
              <a:buNone/>
              <a:defRPr sz="6933">
                <a:solidFill>
                  <a:srgbClr val="191919"/>
                </a:solidFill>
              </a:defRPr>
            </a:lvl5pPr>
            <a:lvl6pPr lvl="5" algn="ctr" rtl="0">
              <a:spcBef>
                <a:spcPts val="0"/>
              </a:spcBef>
              <a:spcAft>
                <a:spcPts val="0"/>
              </a:spcAft>
              <a:buClr>
                <a:srgbClr val="191919"/>
              </a:buClr>
              <a:buSzPts val="5200"/>
              <a:buNone/>
              <a:defRPr sz="6933">
                <a:solidFill>
                  <a:srgbClr val="191919"/>
                </a:solidFill>
              </a:defRPr>
            </a:lvl6pPr>
            <a:lvl7pPr lvl="6" algn="ctr" rtl="0">
              <a:spcBef>
                <a:spcPts val="0"/>
              </a:spcBef>
              <a:spcAft>
                <a:spcPts val="0"/>
              </a:spcAft>
              <a:buClr>
                <a:srgbClr val="191919"/>
              </a:buClr>
              <a:buSzPts val="5200"/>
              <a:buNone/>
              <a:defRPr sz="6933">
                <a:solidFill>
                  <a:srgbClr val="191919"/>
                </a:solidFill>
              </a:defRPr>
            </a:lvl7pPr>
            <a:lvl8pPr lvl="7" algn="ctr" rtl="0">
              <a:spcBef>
                <a:spcPts val="0"/>
              </a:spcBef>
              <a:spcAft>
                <a:spcPts val="0"/>
              </a:spcAft>
              <a:buClr>
                <a:srgbClr val="191919"/>
              </a:buClr>
              <a:buSzPts val="5200"/>
              <a:buNone/>
              <a:defRPr sz="6933">
                <a:solidFill>
                  <a:srgbClr val="191919"/>
                </a:solidFill>
              </a:defRPr>
            </a:lvl8pPr>
            <a:lvl9pPr lvl="8" algn="ctr" rtl="0">
              <a:spcBef>
                <a:spcPts val="0"/>
              </a:spcBef>
              <a:spcAft>
                <a:spcPts val="0"/>
              </a:spcAft>
              <a:buClr>
                <a:srgbClr val="191919"/>
              </a:buClr>
              <a:buSzPts val="5200"/>
              <a:buNone/>
              <a:defRPr sz="6933">
                <a:solidFill>
                  <a:srgbClr val="191919"/>
                </a:solidFill>
              </a:defRPr>
            </a:lvl9pPr>
          </a:lstStyle>
          <a:p>
            <a:endParaRPr/>
          </a:p>
        </p:txBody>
      </p:sp>
      <p:cxnSp>
        <p:nvCxnSpPr>
          <p:cNvPr id="12" name="Google Shape;12;p2"/>
          <p:cNvCxnSpPr/>
          <p:nvPr/>
        </p:nvCxnSpPr>
        <p:spPr>
          <a:xfrm>
            <a:off x="0" y="705833"/>
            <a:ext cx="122088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19067" y="6138000"/>
            <a:ext cx="122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24457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6" name="Google Shape;16;p3"/>
          <p:cNvSpPr txBox="1">
            <a:spLocks noGrp="1"/>
          </p:cNvSpPr>
          <p:nvPr>
            <p:ph type="title"/>
          </p:nvPr>
        </p:nvSpPr>
        <p:spPr>
          <a:xfrm>
            <a:off x="7387300" y="2029600"/>
            <a:ext cx="3781200" cy="2798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7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7" name="Google Shape;17;p3"/>
          <p:cNvSpPr txBox="1">
            <a:spLocks noGrp="1"/>
          </p:cNvSpPr>
          <p:nvPr>
            <p:ph type="title" idx="2" hasCustomPrompt="1"/>
          </p:nvPr>
        </p:nvSpPr>
        <p:spPr>
          <a:xfrm>
            <a:off x="1023499" y="3595200"/>
            <a:ext cx="1377600" cy="12392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8" name="Google Shape;18;p3"/>
          <p:cNvSpPr>
            <a:spLocks noGrp="1"/>
          </p:cNvSpPr>
          <p:nvPr>
            <p:ph type="pic" idx="3"/>
          </p:nvPr>
        </p:nvSpPr>
        <p:spPr>
          <a:xfrm>
            <a:off x="1023500" y="784600"/>
            <a:ext cx="1377600" cy="2547200"/>
          </a:xfrm>
          <a:prstGeom prst="rect">
            <a:avLst/>
          </a:prstGeom>
          <a:noFill/>
          <a:ln w="9525" cap="flat" cmpd="sng">
            <a:solidFill>
              <a:schemeClr val="dk1"/>
            </a:solidFill>
            <a:prstDash val="solid"/>
            <a:round/>
            <a:headEnd type="none" w="sm" len="sm"/>
            <a:tailEnd type="none" w="sm" len="sm"/>
          </a:ln>
        </p:spPr>
      </p:sp>
      <p:sp>
        <p:nvSpPr>
          <p:cNvPr id="19" name="Google Shape;19;p3"/>
          <p:cNvSpPr>
            <a:spLocks noGrp="1"/>
          </p:cNvSpPr>
          <p:nvPr>
            <p:ph type="pic" idx="4"/>
          </p:nvPr>
        </p:nvSpPr>
        <p:spPr>
          <a:xfrm>
            <a:off x="2658700" y="784600"/>
            <a:ext cx="4366000" cy="5288800"/>
          </a:xfrm>
          <a:prstGeom prst="rect">
            <a:avLst/>
          </a:prstGeom>
          <a:noFill/>
          <a:ln w="9525" cap="flat" cmpd="sng">
            <a:solidFill>
              <a:schemeClr val="dk1"/>
            </a:solidFill>
            <a:prstDash val="solid"/>
            <a:round/>
            <a:headEnd type="none" w="sm" len="sm"/>
            <a:tailEnd type="none" w="sm" len="sm"/>
          </a:ln>
        </p:spPr>
      </p:sp>
      <p:cxnSp>
        <p:nvCxnSpPr>
          <p:cNvPr id="20" name="Google Shape;20;p3"/>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21" name="Google Shape;21;p3"/>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10577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pic>
        <p:nvPicPr>
          <p:cNvPr id="23" name="Google Shape;23;p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4" name="Google Shape;24;p4"/>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5" name="Google Shape;25;p4"/>
          <p:cNvSpPr txBox="1">
            <a:spLocks noGrp="1"/>
          </p:cNvSpPr>
          <p:nvPr>
            <p:ph type="body" idx="1"/>
          </p:nvPr>
        </p:nvSpPr>
        <p:spPr>
          <a:xfrm>
            <a:off x="960000" y="1649444"/>
            <a:ext cx="10272000" cy="44884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chemeClr val="accent3"/>
              </a:buClr>
              <a:buSzPts val="1400"/>
              <a:buChar char="●"/>
              <a:defRPr sz="1400">
                <a:solidFill>
                  <a:srgbClr val="434343"/>
                </a:solidFill>
              </a:defRPr>
            </a:lvl1pPr>
            <a:lvl2pPr marL="1219170" lvl="1" indent="-423323" rtl="0">
              <a:lnSpc>
                <a:spcPct val="115000"/>
              </a:lnSpc>
              <a:spcBef>
                <a:spcPts val="0"/>
              </a:spcBef>
              <a:spcAft>
                <a:spcPts val="0"/>
              </a:spcAft>
              <a:buClr>
                <a:srgbClr val="434343"/>
              </a:buClr>
              <a:buSzPts val="1400"/>
              <a:buChar char="○"/>
              <a:defRPr>
                <a:solidFill>
                  <a:srgbClr val="434343"/>
                </a:solidFill>
              </a:defRPr>
            </a:lvl2pPr>
            <a:lvl3pPr marL="1828754" lvl="2" indent="-423323" rtl="0">
              <a:lnSpc>
                <a:spcPct val="115000"/>
              </a:lnSpc>
              <a:spcBef>
                <a:spcPts val="2133"/>
              </a:spcBef>
              <a:spcAft>
                <a:spcPts val="0"/>
              </a:spcAft>
              <a:buClr>
                <a:srgbClr val="434343"/>
              </a:buClr>
              <a:buSzPts val="1400"/>
              <a:buChar char="■"/>
              <a:defRPr>
                <a:solidFill>
                  <a:srgbClr val="434343"/>
                </a:solidFill>
              </a:defRPr>
            </a:lvl3pPr>
            <a:lvl4pPr marL="2438339" lvl="3" indent="-423323" rtl="0">
              <a:lnSpc>
                <a:spcPct val="115000"/>
              </a:lnSpc>
              <a:spcBef>
                <a:spcPts val="2133"/>
              </a:spcBef>
              <a:spcAft>
                <a:spcPts val="0"/>
              </a:spcAft>
              <a:buClr>
                <a:srgbClr val="434343"/>
              </a:buClr>
              <a:buSzPts val="1400"/>
              <a:buChar char="●"/>
              <a:defRPr>
                <a:solidFill>
                  <a:srgbClr val="434343"/>
                </a:solidFill>
              </a:defRPr>
            </a:lvl4pPr>
            <a:lvl5pPr marL="3047924" lvl="4" indent="-423323" rtl="0">
              <a:lnSpc>
                <a:spcPct val="115000"/>
              </a:lnSpc>
              <a:spcBef>
                <a:spcPts val="2133"/>
              </a:spcBef>
              <a:spcAft>
                <a:spcPts val="0"/>
              </a:spcAft>
              <a:buClr>
                <a:srgbClr val="434343"/>
              </a:buClr>
              <a:buSzPts val="1400"/>
              <a:buChar char="○"/>
              <a:defRPr>
                <a:solidFill>
                  <a:srgbClr val="434343"/>
                </a:solidFill>
              </a:defRPr>
            </a:lvl5pPr>
            <a:lvl6pPr marL="3657509" lvl="5" indent="-423323" rtl="0">
              <a:lnSpc>
                <a:spcPct val="115000"/>
              </a:lnSpc>
              <a:spcBef>
                <a:spcPts val="2133"/>
              </a:spcBef>
              <a:spcAft>
                <a:spcPts val="0"/>
              </a:spcAft>
              <a:buClr>
                <a:srgbClr val="434343"/>
              </a:buClr>
              <a:buSzPts val="1400"/>
              <a:buChar char="■"/>
              <a:defRPr>
                <a:solidFill>
                  <a:srgbClr val="434343"/>
                </a:solidFill>
              </a:defRPr>
            </a:lvl6pPr>
            <a:lvl7pPr marL="4267093" lvl="6" indent="-423323" rtl="0">
              <a:lnSpc>
                <a:spcPct val="115000"/>
              </a:lnSpc>
              <a:spcBef>
                <a:spcPts val="2133"/>
              </a:spcBef>
              <a:spcAft>
                <a:spcPts val="0"/>
              </a:spcAft>
              <a:buClr>
                <a:srgbClr val="434343"/>
              </a:buClr>
              <a:buSzPts val="1400"/>
              <a:buChar char="●"/>
              <a:defRPr>
                <a:solidFill>
                  <a:srgbClr val="434343"/>
                </a:solidFill>
              </a:defRPr>
            </a:lvl7pPr>
            <a:lvl8pPr marL="4876678" lvl="7" indent="-423323" rtl="0">
              <a:lnSpc>
                <a:spcPct val="115000"/>
              </a:lnSpc>
              <a:spcBef>
                <a:spcPts val="2133"/>
              </a:spcBef>
              <a:spcAft>
                <a:spcPts val="0"/>
              </a:spcAft>
              <a:buClr>
                <a:srgbClr val="434343"/>
              </a:buClr>
              <a:buSzPts val="1400"/>
              <a:buChar char="○"/>
              <a:defRPr>
                <a:solidFill>
                  <a:srgbClr val="434343"/>
                </a:solidFill>
              </a:defRPr>
            </a:lvl8pPr>
            <a:lvl9pPr marL="5486263" lvl="8" indent="-423323" rtl="0">
              <a:lnSpc>
                <a:spcPct val="115000"/>
              </a:lnSpc>
              <a:spcBef>
                <a:spcPts val="2133"/>
              </a:spcBef>
              <a:spcAft>
                <a:spcPts val="2133"/>
              </a:spcAft>
              <a:buClr>
                <a:srgbClr val="434343"/>
              </a:buClr>
              <a:buSzPts val="1400"/>
              <a:buChar char="■"/>
              <a:defRPr>
                <a:solidFill>
                  <a:srgbClr val="434343"/>
                </a:solidFill>
              </a:defRPr>
            </a:lvl9pPr>
          </a:lstStyle>
          <a:p>
            <a:endParaRPr/>
          </a:p>
        </p:txBody>
      </p:sp>
      <p:cxnSp>
        <p:nvCxnSpPr>
          <p:cNvPr id="26" name="Google Shape;26;p4"/>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4"/>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356834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pic>
        <p:nvPicPr>
          <p:cNvPr id="29" name="Google Shape;29;p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0" name="Google Shape;30;p5"/>
          <p:cNvSpPr txBox="1">
            <a:spLocks noGrp="1"/>
          </p:cNvSpPr>
          <p:nvPr>
            <p:ph type="subTitle" idx="1"/>
          </p:nvPr>
        </p:nvSpPr>
        <p:spPr>
          <a:xfrm>
            <a:off x="963051" y="3034033"/>
            <a:ext cx="3876800" cy="22236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7350517" y="3034033"/>
            <a:ext cx="3876800" cy="222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3" name="Google Shape;33;p5"/>
          <p:cNvSpPr txBox="1">
            <a:spLocks noGrp="1"/>
          </p:cNvSpPr>
          <p:nvPr>
            <p:ph type="title" idx="3"/>
          </p:nvPr>
        </p:nvSpPr>
        <p:spPr>
          <a:xfrm>
            <a:off x="960200" y="2457433"/>
            <a:ext cx="3874800" cy="7036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2667"/>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34" name="Google Shape;34;p5"/>
          <p:cNvSpPr txBox="1">
            <a:spLocks noGrp="1"/>
          </p:cNvSpPr>
          <p:nvPr>
            <p:ph type="title" idx="4"/>
          </p:nvPr>
        </p:nvSpPr>
        <p:spPr>
          <a:xfrm>
            <a:off x="7356719" y="2457433"/>
            <a:ext cx="3864400" cy="70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5" name="Google Shape;35;p5"/>
          <p:cNvSpPr>
            <a:spLocks noGrp="1"/>
          </p:cNvSpPr>
          <p:nvPr>
            <p:ph type="pic" idx="5"/>
          </p:nvPr>
        </p:nvSpPr>
        <p:spPr>
          <a:xfrm>
            <a:off x="5002200" y="2393933"/>
            <a:ext cx="2186000" cy="2927200"/>
          </a:xfrm>
          <a:prstGeom prst="rect">
            <a:avLst/>
          </a:prstGeom>
          <a:noFill/>
          <a:ln w="9525" cap="flat" cmpd="sng">
            <a:solidFill>
              <a:schemeClr val="dk1"/>
            </a:solidFill>
            <a:prstDash val="solid"/>
            <a:round/>
            <a:headEnd type="none" w="sm" len="sm"/>
            <a:tailEnd type="none" w="sm" len="sm"/>
          </a:ln>
        </p:spPr>
      </p:sp>
      <p:cxnSp>
        <p:nvCxnSpPr>
          <p:cNvPr id="36" name="Google Shape;36;p5"/>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5"/>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51330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pic>
        <p:nvPicPr>
          <p:cNvPr id="39" name="Google Shape;39;p6"/>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0" name="Google Shape;40;p6"/>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41" name="Google Shape;41;p6"/>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42" name="Google Shape;42;p6"/>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6387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3"/>
        <p:cNvGrpSpPr/>
        <p:nvPr/>
      </p:nvGrpSpPr>
      <p:grpSpPr>
        <a:xfrm>
          <a:off x="0" y="0"/>
          <a:ext cx="0" cy="0"/>
          <a:chOff x="0" y="0"/>
          <a:chExt cx="0" cy="0"/>
        </a:xfrm>
      </p:grpSpPr>
      <p:pic>
        <p:nvPicPr>
          <p:cNvPr id="44" name="Google Shape;44;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5" name="Google Shape;45;p7"/>
          <p:cNvSpPr txBox="1">
            <a:spLocks noGrp="1"/>
          </p:cNvSpPr>
          <p:nvPr>
            <p:ph type="title"/>
          </p:nvPr>
        </p:nvSpPr>
        <p:spPr>
          <a:xfrm>
            <a:off x="960000" y="1373751"/>
            <a:ext cx="5136000" cy="13160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46" name="Google Shape;46;p7"/>
          <p:cNvSpPr txBox="1">
            <a:spLocks noGrp="1"/>
          </p:cNvSpPr>
          <p:nvPr>
            <p:ph type="subTitle" idx="1"/>
          </p:nvPr>
        </p:nvSpPr>
        <p:spPr>
          <a:xfrm rot="-268">
            <a:off x="960000" y="2812049"/>
            <a:ext cx="5136000" cy="2672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2133"/>
              </a:spcBef>
              <a:spcAft>
                <a:spcPts val="0"/>
              </a:spcAft>
              <a:buSzPts val="1400"/>
              <a:buChar char="■"/>
              <a:defRPr/>
            </a:lvl3pPr>
            <a:lvl4pPr lvl="3" algn="ctr" rtl="0">
              <a:lnSpc>
                <a:spcPct val="100000"/>
              </a:lnSpc>
              <a:spcBef>
                <a:spcPts val="2133"/>
              </a:spcBef>
              <a:spcAft>
                <a:spcPts val="0"/>
              </a:spcAft>
              <a:buSzPts val="1400"/>
              <a:buChar char="●"/>
              <a:defRPr/>
            </a:lvl4pPr>
            <a:lvl5pPr lvl="4" algn="ctr" rtl="0">
              <a:lnSpc>
                <a:spcPct val="100000"/>
              </a:lnSpc>
              <a:spcBef>
                <a:spcPts val="2133"/>
              </a:spcBef>
              <a:spcAft>
                <a:spcPts val="0"/>
              </a:spcAft>
              <a:buSzPts val="1400"/>
              <a:buChar char="○"/>
              <a:defRPr/>
            </a:lvl5pPr>
            <a:lvl6pPr lvl="5" algn="ctr" rtl="0">
              <a:lnSpc>
                <a:spcPct val="100000"/>
              </a:lnSpc>
              <a:spcBef>
                <a:spcPts val="2133"/>
              </a:spcBef>
              <a:spcAft>
                <a:spcPts val="0"/>
              </a:spcAft>
              <a:buSzPts val="1400"/>
              <a:buChar char="■"/>
              <a:defRPr/>
            </a:lvl6pPr>
            <a:lvl7pPr lvl="6" algn="ctr" rtl="0">
              <a:lnSpc>
                <a:spcPct val="100000"/>
              </a:lnSpc>
              <a:spcBef>
                <a:spcPts val="2133"/>
              </a:spcBef>
              <a:spcAft>
                <a:spcPts val="0"/>
              </a:spcAft>
              <a:buSzPts val="1400"/>
              <a:buChar char="●"/>
              <a:defRPr/>
            </a:lvl7pPr>
            <a:lvl8pPr lvl="7" algn="ctr" rtl="0">
              <a:lnSpc>
                <a:spcPct val="100000"/>
              </a:lnSpc>
              <a:spcBef>
                <a:spcPts val="2133"/>
              </a:spcBef>
              <a:spcAft>
                <a:spcPts val="0"/>
              </a:spcAft>
              <a:buSzPts val="1400"/>
              <a:buChar char="○"/>
              <a:defRPr/>
            </a:lvl8pPr>
            <a:lvl9pPr lvl="8" algn="ctr" rtl="0">
              <a:lnSpc>
                <a:spcPct val="100000"/>
              </a:lnSpc>
              <a:spcBef>
                <a:spcPts val="2133"/>
              </a:spcBef>
              <a:spcAft>
                <a:spcPts val="2133"/>
              </a:spcAft>
              <a:buSzPts val="1400"/>
              <a:buChar char="■"/>
              <a:defRPr/>
            </a:lvl9pPr>
          </a:lstStyle>
          <a:p>
            <a:endParaRPr/>
          </a:p>
        </p:txBody>
      </p:sp>
      <p:sp>
        <p:nvSpPr>
          <p:cNvPr id="47" name="Google Shape;47;p7"/>
          <p:cNvSpPr>
            <a:spLocks noGrp="1"/>
          </p:cNvSpPr>
          <p:nvPr>
            <p:ph type="pic" idx="2"/>
          </p:nvPr>
        </p:nvSpPr>
        <p:spPr>
          <a:xfrm>
            <a:off x="6908800" y="720000"/>
            <a:ext cx="4323600" cy="3344000"/>
          </a:xfrm>
          <a:prstGeom prst="rect">
            <a:avLst/>
          </a:prstGeom>
          <a:noFill/>
          <a:ln w="9525" cap="flat" cmpd="sng">
            <a:solidFill>
              <a:schemeClr val="dk1"/>
            </a:solidFill>
            <a:prstDash val="solid"/>
            <a:round/>
            <a:headEnd type="none" w="sm" len="sm"/>
            <a:tailEnd type="none" w="sm" len="sm"/>
          </a:ln>
        </p:spPr>
      </p:sp>
      <p:sp>
        <p:nvSpPr>
          <p:cNvPr id="48" name="Google Shape;48;p7"/>
          <p:cNvSpPr>
            <a:spLocks noGrp="1"/>
          </p:cNvSpPr>
          <p:nvPr>
            <p:ph type="pic" idx="3"/>
          </p:nvPr>
        </p:nvSpPr>
        <p:spPr>
          <a:xfrm>
            <a:off x="6908800" y="4241800"/>
            <a:ext cx="4323600" cy="1896400"/>
          </a:xfrm>
          <a:prstGeom prst="rect">
            <a:avLst/>
          </a:prstGeom>
          <a:noFill/>
          <a:ln w="9525" cap="flat" cmpd="sng">
            <a:solidFill>
              <a:schemeClr val="dk1"/>
            </a:solidFill>
            <a:prstDash val="solid"/>
            <a:round/>
            <a:headEnd type="none" w="sm" len="sm"/>
            <a:tailEnd type="none" w="sm" len="sm"/>
          </a:ln>
        </p:spPr>
      </p:sp>
      <p:cxnSp>
        <p:nvCxnSpPr>
          <p:cNvPr id="49" name="Google Shape;49;p7"/>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7"/>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562360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1"/>
        <p:cNvGrpSpPr/>
        <p:nvPr/>
      </p:nvGrpSpPr>
      <p:grpSpPr>
        <a:xfrm>
          <a:off x="0" y="0"/>
          <a:ext cx="0" cy="0"/>
          <a:chOff x="0" y="0"/>
          <a:chExt cx="0" cy="0"/>
        </a:xfrm>
      </p:grpSpPr>
      <p:pic>
        <p:nvPicPr>
          <p:cNvPr id="52" name="Google Shape;52;p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3" name="Google Shape;53;p8"/>
          <p:cNvSpPr txBox="1">
            <a:spLocks noGrp="1"/>
          </p:cNvSpPr>
          <p:nvPr>
            <p:ph type="title"/>
          </p:nvPr>
        </p:nvSpPr>
        <p:spPr>
          <a:xfrm>
            <a:off x="2184400" y="1879000"/>
            <a:ext cx="7823200" cy="310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cxnSp>
        <p:nvCxnSpPr>
          <p:cNvPr id="54" name="Google Shape;54;p8"/>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8"/>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4495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6"/>
        <p:cNvGrpSpPr/>
        <p:nvPr/>
      </p:nvGrpSpPr>
      <p:grpSpPr>
        <a:xfrm>
          <a:off x="0" y="0"/>
          <a:ext cx="0" cy="0"/>
          <a:chOff x="0" y="0"/>
          <a:chExt cx="0" cy="0"/>
        </a:xfrm>
      </p:grpSpPr>
      <p:pic>
        <p:nvPicPr>
          <p:cNvPr id="57" name="Google Shape;57;p9"/>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58" name="Google Shape;58;p9"/>
          <p:cNvSpPr txBox="1">
            <a:spLocks noGrp="1"/>
          </p:cNvSpPr>
          <p:nvPr>
            <p:ph type="title"/>
          </p:nvPr>
        </p:nvSpPr>
        <p:spPr>
          <a:xfrm>
            <a:off x="2443600" y="1307633"/>
            <a:ext cx="7304800" cy="120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4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59" name="Google Shape;59;p9"/>
          <p:cNvSpPr txBox="1">
            <a:spLocks noGrp="1"/>
          </p:cNvSpPr>
          <p:nvPr>
            <p:ph type="subTitle" idx="1"/>
          </p:nvPr>
        </p:nvSpPr>
        <p:spPr>
          <a:xfrm>
            <a:off x="2443600" y="2449884"/>
            <a:ext cx="7304800" cy="11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0" name="Google Shape;60;p9"/>
          <p:cNvSpPr>
            <a:spLocks noGrp="1"/>
          </p:cNvSpPr>
          <p:nvPr>
            <p:ph type="pic" idx="2"/>
          </p:nvPr>
        </p:nvSpPr>
        <p:spPr>
          <a:xfrm>
            <a:off x="0" y="4152900"/>
            <a:ext cx="12192000" cy="1985200"/>
          </a:xfrm>
          <a:prstGeom prst="rect">
            <a:avLst/>
          </a:prstGeom>
          <a:noFill/>
          <a:ln w="9525" cap="flat" cmpd="sng">
            <a:solidFill>
              <a:schemeClr val="dk1"/>
            </a:solidFill>
            <a:prstDash val="solid"/>
            <a:round/>
            <a:headEnd type="none" w="sm" len="sm"/>
            <a:tailEnd type="none" w="sm" len="sm"/>
          </a:ln>
        </p:spPr>
      </p:sp>
      <p:cxnSp>
        <p:nvCxnSpPr>
          <p:cNvPr id="61" name="Google Shape;61;p9"/>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62" name="Google Shape;62;p9"/>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0958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D228B9-CE96-40D0-8B58-5281A1919759}"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B52C59-41AD-433E-945F-A4F284157E33}" type="slidenum">
              <a:rPr lang="en-IN" smtClean="0"/>
              <a:t>‹#›</a:t>
            </a:fld>
            <a:endParaRPr lang="en-IN"/>
          </a:p>
        </p:txBody>
      </p:sp>
    </p:spTree>
    <p:extLst>
      <p:ext uri="{BB962C8B-B14F-4D97-AF65-F5344CB8AC3E}">
        <p14:creationId xmlns:p14="http://schemas.microsoft.com/office/powerpoint/2010/main" val="1964776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3"/>
        <p:cNvGrpSpPr/>
        <p:nvPr/>
      </p:nvGrpSpPr>
      <p:grpSpPr>
        <a:xfrm>
          <a:off x="0" y="0"/>
          <a:ext cx="0" cy="0"/>
          <a:chOff x="0" y="0"/>
          <a:chExt cx="0" cy="0"/>
        </a:xfrm>
      </p:grpSpPr>
      <p:sp>
        <p:nvSpPr>
          <p:cNvPr id="64" name="Google Shape;64;p10"/>
          <p:cNvSpPr>
            <a:spLocks noGrp="1"/>
          </p:cNvSpPr>
          <p:nvPr>
            <p:ph type="pic" idx="2"/>
          </p:nvPr>
        </p:nvSpPr>
        <p:spPr>
          <a:xfrm>
            <a:off x="-10200" y="-10200"/>
            <a:ext cx="12212400" cy="6878400"/>
          </a:xfrm>
          <a:prstGeom prst="rect">
            <a:avLst/>
          </a:prstGeom>
          <a:noFill/>
          <a:ln>
            <a:noFill/>
          </a:ln>
        </p:spPr>
      </p:sp>
      <p:sp>
        <p:nvSpPr>
          <p:cNvPr id="65" name="Google Shape;65;p10"/>
          <p:cNvSpPr txBox="1">
            <a:spLocks noGrp="1"/>
          </p:cNvSpPr>
          <p:nvPr>
            <p:ph type="title"/>
          </p:nvPr>
        </p:nvSpPr>
        <p:spPr>
          <a:xfrm>
            <a:off x="744100" y="2844800"/>
            <a:ext cx="6101200" cy="16256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extLst>
      <p:ext uri="{BB962C8B-B14F-4D97-AF65-F5344CB8AC3E}">
        <p14:creationId xmlns:p14="http://schemas.microsoft.com/office/powerpoint/2010/main" val="391522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6"/>
        <p:cNvGrpSpPr/>
        <p:nvPr/>
      </p:nvGrpSpPr>
      <p:grpSpPr>
        <a:xfrm>
          <a:off x="0" y="0"/>
          <a:ext cx="0" cy="0"/>
          <a:chOff x="0" y="0"/>
          <a:chExt cx="0" cy="0"/>
        </a:xfrm>
      </p:grpSpPr>
      <p:pic>
        <p:nvPicPr>
          <p:cNvPr id="67" name="Google Shape;67;p11"/>
          <p:cNvPicPr preferRelativeResize="0"/>
          <p:nvPr/>
        </p:nvPicPr>
        <p:blipFill>
          <a:blip r:embed="rId2">
            <a:alphaModFix/>
          </a:blip>
          <a:stretch>
            <a:fillRect/>
          </a:stretch>
        </p:blipFill>
        <p:spPr>
          <a:xfrm rot="10800000" flipH="1">
            <a:off x="0" y="0"/>
            <a:ext cx="12192000" cy="6858000"/>
          </a:xfrm>
          <a:prstGeom prst="rect">
            <a:avLst/>
          </a:prstGeom>
          <a:noFill/>
          <a:ln>
            <a:noFill/>
          </a:ln>
        </p:spPr>
      </p:pic>
      <p:sp>
        <p:nvSpPr>
          <p:cNvPr id="68" name="Google Shape;68;p11"/>
          <p:cNvSpPr txBox="1">
            <a:spLocks noGrp="1"/>
          </p:cNvSpPr>
          <p:nvPr>
            <p:ph type="title" hasCustomPrompt="1"/>
          </p:nvPr>
        </p:nvSpPr>
        <p:spPr>
          <a:xfrm rot="380">
            <a:off x="2476367" y="3429384"/>
            <a:ext cx="7239200" cy="1975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69" name="Google Shape;69;p11"/>
          <p:cNvSpPr txBox="1">
            <a:spLocks noGrp="1"/>
          </p:cNvSpPr>
          <p:nvPr>
            <p:ph type="subTitle" idx="1"/>
          </p:nvPr>
        </p:nvSpPr>
        <p:spPr>
          <a:xfrm>
            <a:off x="2476300" y="5404884"/>
            <a:ext cx="7239200" cy="5872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 name="Google Shape;70;p11"/>
          <p:cNvSpPr>
            <a:spLocks noGrp="1"/>
          </p:cNvSpPr>
          <p:nvPr>
            <p:ph type="pic" idx="2"/>
          </p:nvPr>
        </p:nvSpPr>
        <p:spPr>
          <a:xfrm>
            <a:off x="0" y="720000"/>
            <a:ext cx="12192000" cy="1985200"/>
          </a:xfrm>
          <a:prstGeom prst="rect">
            <a:avLst/>
          </a:prstGeom>
          <a:noFill/>
          <a:ln w="9525" cap="flat" cmpd="sng">
            <a:solidFill>
              <a:schemeClr val="dk1"/>
            </a:solidFill>
            <a:prstDash val="solid"/>
            <a:round/>
            <a:headEnd type="none" w="sm" len="sm"/>
            <a:tailEnd type="none" w="sm" len="sm"/>
          </a:ln>
        </p:spPr>
      </p:sp>
      <p:cxnSp>
        <p:nvCxnSpPr>
          <p:cNvPr id="71" name="Google Shape;71;p11"/>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cxnSp>
        <p:nvCxnSpPr>
          <p:cNvPr id="72" name="Google Shape;72;p11"/>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75999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3"/>
        <p:cNvGrpSpPr/>
        <p:nvPr/>
      </p:nvGrpSpPr>
      <p:grpSpPr>
        <a:xfrm>
          <a:off x="0" y="0"/>
          <a:ext cx="0" cy="0"/>
          <a:chOff x="0" y="0"/>
          <a:chExt cx="0" cy="0"/>
        </a:xfrm>
      </p:grpSpPr>
    </p:spTree>
    <p:extLst>
      <p:ext uri="{BB962C8B-B14F-4D97-AF65-F5344CB8AC3E}">
        <p14:creationId xmlns:p14="http://schemas.microsoft.com/office/powerpoint/2010/main" val="15379210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4"/>
        <p:cNvGrpSpPr/>
        <p:nvPr/>
      </p:nvGrpSpPr>
      <p:grpSpPr>
        <a:xfrm>
          <a:off x="0" y="0"/>
          <a:ext cx="0" cy="0"/>
          <a:chOff x="0" y="0"/>
          <a:chExt cx="0" cy="0"/>
        </a:xfrm>
      </p:grpSpPr>
      <p:pic>
        <p:nvPicPr>
          <p:cNvPr id="75" name="Google Shape;75;p13"/>
          <p:cNvPicPr preferRelativeResize="0"/>
          <p:nvPr/>
        </p:nvPicPr>
        <p:blipFill>
          <a:blip r:embed="rId2">
            <a:alphaModFix amt="56000"/>
          </a:blip>
          <a:stretch>
            <a:fillRect/>
          </a:stretch>
        </p:blipFill>
        <p:spPr>
          <a:xfrm>
            <a:off x="0" y="0"/>
            <a:ext cx="12192000" cy="6858000"/>
          </a:xfrm>
          <a:prstGeom prst="rect">
            <a:avLst/>
          </a:prstGeom>
          <a:noFill/>
          <a:ln>
            <a:noFill/>
          </a:ln>
        </p:spPr>
      </p:pic>
      <p:sp>
        <p:nvSpPr>
          <p:cNvPr id="76" name="Google Shape;76;p13"/>
          <p:cNvSpPr txBox="1">
            <a:spLocks noGrp="1"/>
          </p:cNvSpPr>
          <p:nvPr>
            <p:ph type="title"/>
          </p:nvPr>
        </p:nvSpPr>
        <p:spPr>
          <a:xfrm>
            <a:off x="960184" y="2161633"/>
            <a:ext cx="2062800" cy="7036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667"/>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77" name="Google Shape;77;p13"/>
          <p:cNvSpPr txBox="1">
            <a:spLocks noGrp="1"/>
          </p:cNvSpPr>
          <p:nvPr>
            <p:ph type="title" idx="2" hasCustomPrompt="1"/>
          </p:nvPr>
        </p:nvSpPr>
        <p:spPr>
          <a:xfrm rot="3229">
            <a:off x="8133535" y="3554568"/>
            <a:ext cx="851600" cy="8512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78" name="Google Shape;78;p13"/>
          <p:cNvSpPr txBox="1">
            <a:spLocks noGrp="1"/>
          </p:cNvSpPr>
          <p:nvPr>
            <p:ph type="title" idx="3" hasCustomPrompt="1"/>
          </p:nvPr>
        </p:nvSpPr>
        <p:spPr>
          <a:xfrm>
            <a:off x="8133181" y="4976023"/>
            <a:ext cx="851600" cy="8508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79" name="Google Shape;79;p13"/>
          <p:cNvSpPr txBox="1">
            <a:spLocks noGrp="1"/>
          </p:cNvSpPr>
          <p:nvPr>
            <p:ph type="title" idx="4" hasCustomPrompt="1"/>
          </p:nvPr>
        </p:nvSpPr>
        <p:spPr>
          <a:xfrm>
            <a:off x="3291931" y="3554549"/>
            <a:ext cx="851600" cy="8508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0" name="Google Shape;80;p13"/>
          <p:cNvSpPr txBox="1">
            <a:spLocks noGrp="1"/>
          </p:cNvSpPr>
          <p:nvPr>
            <p:ph type="title" idx="5"/>
          </p:nvPr>
        </p:nvSpPr>
        <p:spPr>
          <a:xfrm>
            <a:off x="960184" y="3628133"/>
            <a:ext cx="2062800" cy="7036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667"/>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81" name="Google Shape;81;p13"/>
          <p:cNvSpPr txBox="1">
            <a:spLocks noGrp="1"/>
          </p:cNvSpPr>
          <p:nvPr>
            <p:ph type="title" idx="6"/>
          </p:nvPr>
        </p:nvSpPr>
        <p:spPr>
          <a:xfrm>
            <a:off x="960184" y="5049623"/>
            <a:ext cx="2062800" cy="7036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667"/>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82" name="Google Shape;82;p13"/>
          <p:cNvSpPr txBox="1">
            <a:spLocks noGrp="1"/>
          </p:cNvSpPr>
          <p:nvPr>
            <p:ph type="title" idx="7"/>
          </p:nvPr>
        </p:nvSpPr>
        <p:spPr>
          <a:xfrm>
            <a:off x="9168984" y="5049623"/>
            <a:ext cx="2062800" cy="70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3" name="Google Shape;83;p13"/>
          <p:cNvSpPr txBox="1">
            <a:spLocks noGrp="1"/>
          </p:cNvSpPr>
          <p:nvPr>
            <p:ph type="title" idx="8"/>
          </p:nvPr>
        </p:nvSpPr>
        <p:spPr>
          <a:xfrm>
            <a:off x="9168984" y="3628367"/>
            <a:ext cx="2062800" cy="70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4" name="Google Shape;84;p13"/>
          <p:cNvSpPr txBox="1">
            <a:spLocks noGrp="1"/>
          </p:cNvSpPr>
          <p:nvPr>
            <p:ph type="title" idx="9"/>
          </p:nvPr>
        </p:nvSpPr>
        <p:spPr>
          <a:xfrm>
            <a:off x="9168984" y="2095200"/>
            <a:ext cx="2062800" cy="70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5" name="Google Shape;85;p13"/>
          <p:cNvSpPr txBox="1">
            <a:spLocks noGrp="1"/>
          </p:cNvSpPr>
          <p:nvPr>
            <p:ph type="title" idx="13" hasCustomPrompt="1"/>
          </p:nvPr>
        </p:nvSpPr>
        <p:spPr>
          <a:xfrm rot="3229">
            <a:off x="8132963" y="2088072"/>
            <a:ext cx="851600" cy="8504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6" name="Google Shape;86;p13"/>
          <p:cNvSpPr txBox="1">
            <a:spLocks noGrp="1"/>
          </p:cNvSpPr>
          <p:nvPr>
            <p:ph type="title" idx="14" hasCustomPrompt="1"/>
          </p:nvPr>
        </p:nvSpPr>
        <p:spPr>
          <a:xfrm rot="1615">
            <a:off x="3292165" y="2088067"/>
            <a:ext cx="851600" cy="8508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7" name="Google Shape;87;p13"/>
          <p:cNvSpPr txBox="1">
            <a:spLocks noGrp="1"/>
          </p:cNvSpPr>
          <p:nvPr>
            <p:ph type="title" idx="15" hasCustomPrompt="1"/>
          </p:nvPr>
        </p:nvSpPr>
        <p:spPr>
          <a:xfrm rot="1615">
            <a:off x="3292221" y="4976023"/>
            <a:ext cx="851600" cy="8508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8" name="Google Shape;88;p13"/>
          <p:cNvSpPr txBox="1">
            <a:spLocks noGrp="1"/>
          </p:cNvSpPr>
          <p:nvPr>
            <p:ph type="title" idx="16"/>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9" name="Google Shape;89;p13"/>
          <p:cNvSpPr>
            <a:spLocks noGrp="1"/>
          </p:cNvSpPr>
          <p:nvPr>
            <p:ph type="pic" idx="17"/>
          </p:nvPr>
        </p:nvSpPr>
        <p:spPr>
          <a:xfrm>
            <a:off x="4613567" y="2087867"/>
            <a:ext cx="3049600" cy="3739200"/>
          </a:xfrm>
          <a:prstGeom prst="rect">
            <a:avLst/>
          </a:prstGeom>
          <a:noFill/>
          <a:ln w="9525" cap="flat" cmpd="sng">
            <a:solidFill>
              <a:schemeClr val="dk1"/>
            </a:solidFill>
            <a:prstDash val="solid"/>
            <a:round/>
            <a:headEnd type="none" w="sm" len="sm"/>
            <a:tailEnd type="none" w="sm" len="sm"/>
          </a:ln>
        </p:spPr>
      </p:sp>
      <p:cxnSp>
        <p:nvCxnSpPr>
          <p:cNvPr id="90" name="Google Shape;90;p13"/>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3"/>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013684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92"/>
        <p:cNvGrpSpPr/>
        <p:nvPr/>
      </p:nvGrpSpPr>
      <p:grpSpPr>
        <a:xfrm>
          <a:off x="0" y="0"/>
          <a:ext cx="0" cy="0"/>
          <a:chOff x="0" y="0"/>
          <a:chExt cx="0" cy="0"/>
        </a:xfrm>
      </p:grpSpPr>
      <p:pic>
        <p:nvPicPr>
          <p:cNvPr id="93" name="Google Shape;93;p14"/>
          <p:cNvPicPr preferRelativeResize="0"/>
          <p:nvPr/>
        </p:nvPicPr>
        <p:blipFill>
          <a:blip r:embed="rId2">
            <a:alphaModFix amt="77000"/>
          </a:blip>
          <a:stretch>
            <a:fillRect/>
          </a:stretch>
        </p:blipFill>
        <p:spPr>
          <a:xfrm>
            <a:off x="0" y="0"/>
            <a:ext cx="12192000" cy="6858000"/>
          </a:xfrm>
          <a:prstGeom prst="rect">
            <a:avLst/>
          </a:prstGeom>
          <a:noFill/>
          <a:ln>
            <a:noFill/>
          </a:ln>
        </p:spPr>
      </p:pic>
      <p:sp>
        <p:nvSpPr>
          <p:cNvPr id="94" name="Google Shape;94;p14"/>
          <p:cNvSpPr txBox="1">
            <a:spLocks noGrp="1"/>
          </p:cNvSpPr>
          <p:nvPr>
            <p:ph type="title"/>
          </p:nvPr>
        </p:nvSpPr>
        <p:spPr>
          <a:xfrm>
            <a:off x="2545100" y="4720284"/>
            <a:ext cx="8686800" cy="1239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7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95" name="Google Shape;95;p14"/>
          <p:cNvSpPr txBox="1">
            <a:spLocks noGrp="1"/>
          </p:cNvSpPr>
          <p:nvPr>
            <p:ph type="title" idx="2" hasCustomPrompt="1"/>
          </p:nvPr>
        </p:nvSpPr>
        <p:spPr>
          <a:xfrm>
            <a:off x="1057032" y="4720284"/>
            <a:ext cx="1377600" cy="12392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6" name="Google Shape;96;p14"/>
          <p:cNvSpPr>
            <a:spLocks noGrp="1"/>
          </p:cNvSpPr>
          <p:nvPr>
            <p:ph type="pic" idx="3"/>
          </p:nvPr>
        </p:nvSpPr>
        <p:spPr>
          <a:xfrm>
            <a:off x="1057033" y="898517"/>
            <a:ext cx="6996400" cy="3574400"/>
          </a:xfrm>
          <a:prstGeom prst="rect">
            <a:avLst/>
          </a:prstGeom>
          <a:noFill/>
          <a:ln w="9525" cap="flat" cmpd="sng">
            <a:solidFill>
              <a:schemeClr val="dk1"/>
            </a:solidFill>
            <a:prstDash val="solid"/>
            <a:round/>
            <a:headEnd type="none" w="sm" len="sm"/>
            <a:tailEnd type="none" w="sm" len="sm"/>
          </a:ln>
        </p:spPr>
      </p:sp>
      <p:sp>
        <p:nvSpPr>
          <p:cNvPr id="97" name="Google Shape;97;p14"/>
          <p:cNvSpPr>
            <a:spLocks noGrp="1"/>
          </p:cNvSpPr>
          <p:nvPr>
            <p:ph type="pic" idx="4"/>
          </p:nvPr>
        </p:nvSpPr>
        <p:spPr>
          <a:xfrm>
            <a:off x="8297533" y="898517"/>
            <a:ext cx="2934400" cy="3574400"/>
          </a:xfrm>
          <a:prstGeom prst="rect">
            <a:avLst/>
          </a:prstGeom>
          <a:noFill/>
          <a:ln w="9525" cap="flat" cmpd="sng">
            <a:solidFill>
              <a:schemeClr val="dk1"/>
            </a:solidFill>
            <a:prstDash val="solid"/>
            <a:round/>
            <a:headEnd type="none" w="sm" len="sm"/>
            <a:tailEnd type="none" w="sm" len="sm"/>
          </a:ln>
        </p:spPr>
      </p:sp>
      <p:cxnSp>
        <p:nvCxnSpPr>
          <p:cNvPr id="98" name="Google Shape;98;p14"/>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14"/>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49215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00"/>
        <p:cNvGrpSpPr/>
        <p:nvPr/>
      </p:nvGrpSpPr>
      <p:grpSpPr>
        <a:xfrm>
          <a:off x="0" y="0"/>
          <a:ext cx="0" cy="0"/>
          <a:chOff x="0" y="0"/>
          <a:chExt cx="0" cy="0"/>
        </a:xfrm>
      </p:grpSpPr>
      <p:pic>
        <p:nvPicPr>
          <p:cNvPr id="101" name="Google Shape;101;p15"/>
          <p:cNvPicPr preferRelativeResize="0"/>
          <p:nvPr/>
        </p:nvPicPr>
        <p:blipFill>
          <a:blip r:embed="rId2">
            <a:alphaModFix amt="83000"/>
          </a:blip>
          <a:stretch>
            <a:fillRect/>
          </a:stretch>
        </p:blipFill>
        <p:spPr>
          <a:xfrm>
            <a:off x="0" y="0"/>
            <a:ext cx="12192000" cy="6858029"/>
          </a:xfrm>
          <a:prstGeom prst="rect">
            <a:avLst/>
          </a:prstGeom>
          <a:noFill/>
          <a:ln>
            <a:noFill/>
          </a:ln>
        </p:spPr>
      </p:pic>
      <p:sp>
        <p:nvSpPr>
          <p:cNvPr id="102" name="Google Shape;102;p15"/>
          <p:cNvSpPr txBox="1">
            <a:spLocks noGrp="1"/>
          </p:cNvSpPr>
          <p:nvPr>
            <p:ph type="title"/>
          </p:nvPr>
        </p:nvSpPr>
        <p:spPr>
          <a:xfrm>
            <a:off x="1057033" y="4043633"/>
            <a:ext cx="5101200" cy="1995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7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03" name="Google Shape;103;p15"/>
          <p:cNvSpPr txBox="1">
            <a:spLocks noGrp="1"/>
          </p:cNvSpPr>
          <p:nvPr>
            <p:ph type="title" idx="2" hasCustomPrompt="1"/>
          </p:nvPr>
        </p:nvSpPr>
        <p:spPr>
          <a:xfrm>
            <a:off x="6675699" y="3720167"/>
            <a:ext cx="1377600" cy="12392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04" name="Google Shape;104;p15"/>
          <p:cNvSpPr>
            <a:spLocks noGrp="1"/>
          </p:cNvSpPr>
          <p:nvPr>
            <p:ph type="pic" idx="3"/>
          </p:nvPr>
        </p:nvSpPr>
        <p:spPr>
          <a:xfrm>
            <a:off x="4900900" y="1011167"/>
            <a:ext cx="3152400" cy="2547200"/>
          </a:xfrm>
          <a:prstGeom prst="rect">
            <a:avLst/>
          </a:prstGeom>
          <a:noFill/>
          <a:ln w="9525" cap="flat" cmpd="sng">
            <a:solidFill>
              <a:schemeClr val="dk1"/>
            </a:solidFill>
            <a:prstDash val="solid"/>
            <a:round/>
            <a:headEnd type="none" w="sm" len="sm"/>
            <a:tailEnd type="none" w="sm" len="sm"/>
          </a:ln>
        </p:spPr>
      </p:sp>
      <p:sp>
        <p:nvSpPr>
          <p:cNvPr id="105" name="Google Shape;105;p15"/>
          <p:cNvSpPr>
            <a:spLocks noGrp="1"/>
          </p:cNvSpPr>
          <p:nvPr>
            <p:ph type="pic" idx="4"/>
          </p:nvPr>
        </p:nvSpPr>
        <p:spPr>
          <a:xfrm>
            <a:off x="8297533" y="1011167"/>
            <a:ext cx="3452000" cy="5288800"/>
          </a:xfrm>
          <a:prstGeom prst="rect">
            <a:avLst/>
          </a:prstGeom>
          <a:noFill/>
          <a:ln w="9525" cap="flat" cmpd="sng">
            <a:solidFill>
              <a:schemeClr val="dk1"/>
            </a:solidFill>
            <a:prstDash val="solid"/>
            <a:round/>
            <a:headEnd type="none" w="sm" len="sm"/>
            <a:tailEnd type="none" w="sm" len="sm"/>
          </a:ln>
        </p:spPr>
      </p:sp>
      <p:cxnSp>
        <p:nvCxnSpPr>
          <p:cNvPr id="106" name="Google Shape;106;p15"/>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07" name="Google Shape;107;p15"/>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68806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8"/>
        <p:cNvGrpSpPr/>
        <p:nvPr/>
      </p:nvGrpSpPr>
      <p:grpSpPr>
        <a:xfrm>
          <a:off x="0" y="0"/>
          <a:ext cx="0" cy="0"/>
          <a:chOff x="0" y="0"/>
          <a:chExt cx="0" cy="0"/>
        </a:xfrm>
      </p:grpSpPr>
      <p:pic>
        <p:nvPicPr>
          <p:cNvPr id="109" name="Google Shape;109;p16"/>
          <p:cNvPicPr preferRelativeResize="0"/>
          <p:nvPr/>
        </p:nvPicPr>
        <p:blipFill>
          <a:blip r:embed="rId2">
            <a:alphaModFix/>
          </a:blip>
          <a:stretch>
            <a:fillRect/>
          </a:stretch>
        </p:blipFill>
        <p:spPr>
          <a:xfrm rot="10800000" flipH="1">
            <a:off x="0" y="0"/>
            <a:ext cx="12192000" cy="6858000"/>
          </a:xfrm>
          <a:prstGeom prst="rect">
            <a:avLst/>
          </a:prstGeom>
          <a:noFill/>
          <a:ln>
            <a:noFill/>
          </a:ln>
        </p:spPr>
      </p:pic>
      <p:sp>
        <p:nvSpPr>
          <p:cNvPr id="110" name="Google Shape;110;p16"/>
          <p:cNvSpPr txBox="1">
            <a:spLocks noGrp="1"/>
          </p:cNvSpPr>
          <p:nvPr>
            <p:ph type="title"/>
          </p:nvPr>
        </p:nvSpPr>
        <p:spPr>
          <a:xfrm rot="-837">
            <a:off x="960000" y="4089989"/>
            <a:ext cx="4927600" cy="8060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8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11" name="Google Shape;111;p16"/>
          <p:cNvSpPr txBox="1">
            <a:spLocks noGrp="1"/>
          </p:cNvSpPr>
          <p:nvPr>
            <p:ph type="subTitle" idx="1"/>
          </p:nvPr>
        </p:nvSpPr>
        <p:spPr>
          <a:xfrm>
            <a:off x="960000" y="1809000"/>
            <a:ext cx="6756800" cy="212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3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6"/>
          <p:cNvSpPr>
            <a:spLocks noGrp="1"/>
          </p:cNvSpPr>
          <p:nvPr>
            <p:ph type="pic" idx="2"/>
          </p:nvPr>
        </p:nvSpPr>
        <p:spPr>
          <a:xfrm>
            <a:off x="8813800" y="720000"/>
            <a:ext cx="2646800" cy="5418000"/>
          </a:xfrm>
          <a:prstGeom prst="rect">
            <a:avLst/>
          </a:prstGeom>
          <a:noFill/>
          <a:ln w="9525" cap="flat" cmpd="sng">
            <a:solidFill>
              <a:schemeClr val="dk1"/>
            </a:solidFill>
            <a:prstDash val="solid"/>
            <a:round/>
            <a:headEnd type="none" w="sm" len="sm"/>
            <a:tailEnd type="none" w="sm" len="sm"/>
          </a:ln>
        </p:spPr>
      </p:sp>
      <p:cxnSp>
        <p:nvCxnSpPr>
          <p:cNvPr id="113" name="Google Shape;113;p16"/>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14" name="Google Shape;114;p16"/>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89410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5"/>
        <p:cNvGrpSpPr/>
        <p:nvPr/>
      </p:nvGrpSpPr>
      <p:grpSpPr>
        <a:xfrm>
          <a:off x="0" y="0"/>
          <a:ext cx="0" cy="0"/>
          <a:chOff x="0" y="0"/>
          <a:chExt cx="0" cy="0"/>
        </a:xfrm>
      </p:grpSpPr>
      <p:pic>
        <p:nvPicPr>
          <p:cNvPr id="116" name="Google Shape;116;p17"/>
          <p:cNvPicPr preferRelativeResize="0"/>
          <p:nvPr/>
        </p:nvPicPr>
        <p:blipFill rotWithShape="1">
          <a:blip r:embed="rId2">
            <a:alphaModFix/>
          </a:blip>
          <a:srcRect r="15754" b="15754"/>
          <a:stretch/>
        </p:blipFill>
        <p:spPr>
          <a:xfrm rot="10800000" flipH="1">
            <a:off x="0" y="0"/>
            <a:ext cx="12192000" cy="6858000"/>
          </a:xfrm>
          <a:prstGeom prst="rect">
            <a:avLst/>
          </a:prstGeom>
          <a:noFill/>
          <a:ln>
            <a:noFill/>
          </a:ln>
        </p:spPr>
      </p:pic>
      <p:sp>
        <p:nvSpPr>
          <p:cNvPr id="117" name="Google Shape;117;p17"/>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18" name="Google Shape;118;p17"/>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7"/>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2832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20"/>
        <p:cNvGrpSpPr/>
        <p:nvPr/>
      </p:nvGrpSpPr>
      <p:grpSpPr>
        <a:xfrm>
          <a:off x="0" y="0"/>
          <a:ext cx="0" cy="0"/>
          <a:chOff x="0" y="0"/>
          <a:chExt cx="0" cy="0"/>
        </a:xfrm>
      </p:grpSpPr>
      <p:pic>
        <p:nvPicPr>
          <p:cNvPr id="121" name="Google Shape;121;p1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22" name="Google Shape;122;p18"/>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23" name="Google Shape;123;p18"/>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24" name="Google Shape;124;p18"/>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392687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5"/>
        <p:cNvGrpSpPr/>
        <p:nvPr/>
      </p:nvGrpSpPr>
      <p:grpSpPr>
        <a:xfrm>
          <a:off x="0" y="0"/>
          <a:ext cx="0" cy="0"/>
          <a:chOff x="0" y="0"/>
          <a:chExt cx="0" cy="0"/>
        </a:xfrm>
      </p:grpSpPr>
      <p:pic>
        <p:nvPicPr>
          <p:cNvPr id="126" name="Google Shape;126;p1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27" name="Google Shape;127;p19"/>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28" name="Google Shape;128;p19"/>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29" name="Google Shape;129;p19"/>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7260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228B9-CE96-40D0-8B58-5281A1919759}"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B52C59-41AD-433E-945F-A4F284157E33}" type="slidenum">
              <a:rPr lang="en-IN" smtClean="0"/>
              <a:t>‹#›</a:t>
            </a:fld>
            <a:endParaRPr lang="en-IN"/>
          </a:p>
        </p:txBody>
      </p:sp>
    </p:spTree>
    <p:extLst>
      <p:ext uri="{BB962C8B-B14F-4D97-AF65-F5344CB8AC3E}">
        <p14:creationId xmlns:p14="http://schemas.microsoft.com/office/powerpoint/2010/main" val="8018433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30"/>
        <p:cNvGrpSpPr/>
        <p:nvPr/>
      </p:nvGrpSpPr>
      <p:grpSpPr>
        <a:xfrm>
          <a:off x="0" y="0"/>
          <a:ext cx="0" cy="0"/>
          <a:chOff x="0" y="0"/>
          <a:chExt cx="0" cy="0"/>
        </a:xfrm>
      </p:grpSpPr>
      <p:pic>
        <p:nvPicPr>
          <p:cNvPr id="131" name="Google Shape;131;p20"/>
          <p:cNvPicPr preferRelativeResize="0"/>
          <p:nvPr/>
        </p:nvPicPr>
        <p:blipFill>
          <a:blip r:embed="rId2">
            <a:alphaModFix/>
          </a:blip>
          <a:stretch>
            <a:fillRect/>
          </a:stretch>
        </p:blipFill>
        <p:spPr>
          <a:xfrm rot="10800000" flipH="1">
            <a:off x="0" y="0"/>
            <a:ext cx="12192000" cy="6858000"/>
          </a:xfrm>
          <a:prstGeom prst="rect">
            <a:avLst/>
          </a:prstGeom>
          <a:noFill/>
          <a:ln>
            <a:noFill/>
          </a:ln>
        </p:spPr>
      </p:pic>
      <p:sp>
        <p:nvSpPr>
          <p:cNvPr id="132" name="Google Shape;132;p20"/>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33" name="Google Shape;133;p20"/>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34" name="Google Shape;134;p20"/>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207643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35"/>
        <p:cNvGrpSpPr/>
        <p:nvPr/>
      </p:nvGrpSpPr>
      <p:grpSpPr>
        <a:xfrm>
          <a:off x="0" y="0"/>
          <a:ext cx="0" cy="0"/>
          <a:chOff x="0" y="0"/>
          <a:chExt cx="0" cy="0"/>
        </a:xfrm>
      </p:grpSpPr>
      <p:pic>
        <p:nvPicPr>
          <p:cNvPr id="136" name="Google Shape;136;p21"/>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37" name="Google Shape;137;p21"/>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38" name="Google Shape;138;p21"/>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39" name="Google Shape;139;p21"/>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2538706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140"/>
        <p:cNvGrpSpPr/>
        <p:nvPr/>
      </p:nvGrpSpPr>
      <p:grpSpPr>
        <a:xfrm>
          <a:off x="0" y="0"/>
          <a:ext cx="0" cy="0"/>
          <a:chOff x="0" y="0"/>
          <a:chExt cx="0" cy="0"/>
        </a:xfrm>
      </p:grpSpPr>
      <p:pic>
        <p:nvPicPr>
          <p:cNvPr id="141" name="Google Shape;141;p22"/>
          <p:cNvPicPr preferRelativeResize="0"/>
          <p:nvPr/>
        </p:nvPicPr>
        <p:blipFill>
          <a:blip r:embed="rId2">
            <a:alphaModFix/>
          </a:blip>
          <a:stretch>
            <a:fillRect/>
          </a:stretch>
        </p:blipFill>
        <p:spPr>
          <a:xfrm rot="10800000" flipH="1">
            <a:off x="0" y="0"/>
            <a:ext cx="12192000" cy="6858000"/>
          </a:xfrm>
          <a:prstGeom prst="rect">
            <a:avLst/>
          </a:prstGeom>
          <a:noFill/>
          <a:ln>
            <a:noFill/>
          </a:ln>
        </p:spPr>
      </p:pic>
      <p:sp>
        <p:nvSpPr>
          <p:cNvPr id="142" name="Google Shape;142;p22"/>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43" name="Google Shape;143;p22"/>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44" name="Google Shape;144;p22"/>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758014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145"/>
        <p:cNvGrpSpPr/>
        <p:nvPr/>
      </p:nvGrpSpPr>
      <p:grpSpPr>
        <a:xfrm>
          <a:off x="0" y="0"/>
          <a:ext cx="0" cy="0"/>
          <a:chOff x="0" y="0"/>
          <a:chExt cx="0" cy="0"/>
        </a:xfrm>
      </p:grpSpPr>
      <p:pic>
        <p:nvPicPr>
          <p:cNvPr id="146" name="Google Shape;146;p23"/>
          <p:cNvPicPr preferRelativeResize="0"/>
          <p:nvPr/>
        </p:nvPicPr>
        <p:blipFill>
          <a:blip r:embed="rId2">
            <a:alphaModFix/>
          </a:blip>
          <a:stretch>
            <a:fillRect/>
          </a:stretch>
        </p:blipFill>
        <p:spPr>
          <a:xfrm>
            <a:off x="2300" y="-28433"/>
            <a:ext cx="12192000" cy="6858000"/>
          </a:xfrm>
          <a:prstGeom prst="rect">
            <a:avLst/>
          </a:prstGeom>
          <a:noFill/>
          <a:ln>
            <a:noFill/>
          </a:ln>
        </p:spPr>
      </p:pic>
      <p:sp>
        <p:nvSpPr>
          <p:cNvPr id="147" name="Google Shape;147;p23"/>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48" name="Google Shape;148;p23"/>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3"/>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30584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150"/>
        <p:cNvGrpSpPr/>
        <p:nvPr/>
      </p:nvGrpSpPr>
      <p:grpSpPr>
        <a:xfrm>
          <a:off x="0" y="0"/>
          <a:ext cx="0" cy="0"/>
          <a:chOff x="0" y="0"/>
          <a:chExt cx="0" cy="0"/>
        </a:xfrm>
      </p:grpSpPr>
      <p:pic>
        <p:nvPicPr>
          <p:cNvPr id="151" name="Google Shape;151;p24"/>
          <p:cNvPicPr preferRelativeResize="0"/>
          <p:nvPr/>
        </p:nvPicPr>
        <p:blipFill>
          <a:blip r:embed="rId2">
            <a:alphaModFix/>
          </a:blip>
          <a:stretch>
            <a:fillRect/>
          </a:stretch>
        </p:blipFill>
        <p:spPr>
          <a:xfrm flipH="1">
            <a:off x="-133" y="0"/>
            <a:ext cx="12192000" cy="6858000"/>
          </a:xfrm>
          <a:prstGeom prst="rect">
            <a:avLst/>
          </a:prstGeom>
          <a:noFill/>
          <a:ln>
            <a:noFill/>
          </a:ln>
        </p:spPr>
      </p:pic>
      <p:sp>
        <p:nvSpPr>
          <p:cNvPr id="152" name="Google Shape;152;p24"/>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53" name="Google Shape;153;p24"/>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54" name="Google Shape;154;p24"/>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53705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155"/>
        <p:cNvGrpSpPr/>
        <p:nvPr/>
      </p:nvGrpSpPr>
      <p:grpSpPr>
        <a:xfrm>
          <a:off x="0" y="0"/>
          <a:ext cx="0" cy="0"/>
          <a:chOff x="0" y="0"/>
          <a:chExt cx="0" cy="0"/>
        </a:xfrm>
      </p:grpSpPr>
      <p:pic>
        <p:nvPicPr>
          <p:cNvPr id="156" name="Google Shape;156;p25"/>
          <p:cNvPicPr preferRelativeResize="0"/>
          <p:nvPr/>
        </p:nvPicPr>
        <p:blipFill>
          <a:blip r:embed="rId2">
            <a:alphaModFix/>
          </a:blip>
          <a:stretch>
            <a:fillRect/>
          </a:stretch>
        </p:blipFill>
        <p:spPr>
          <a:xfrm flipH="1">
            <a:off x="0" y="0"/>
            <a:ext cx="12192000" cy="6858000"/>
          </a:xfrm>
          <a:prstGeom prst="rect">
            <a:avLst/>
          </a:prstGeom>
          <a:noFill/>
          <a:ln>
            <a:noFill/>
          </a:ln>
        </p:spPr>
      </p:pic>
      <p:sp>
        <p:nvSpPr>
          <p:cNvPr id="157" name="Google Shape;157;p25"/>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58" name="Google Shape;158;p25"/>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59" name="Google Shape;159;p25"/>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02773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60"/>
        <p:cNvGrpSpPr/>
        <p:nvPr/>
      </p:nvGrpSpPr>
      <p:grpSpPr>
        <a:xfrm>
          <a:off x="0" y="0"/>
          <a:ext cx="0" cy="0"/>
          <a:chOff x="0" y="0"/>
          <a:chExt cx="0" cy="0"/>
        </a:xfrm>
      </p:grpSpPr>
      <p:pic>
        <p:nvPicPr>
          <p:cNvPr id="161" name="Google Shape;161;p26"/>
          <p:cNvPicPr preferRelativeResize="0"/>
          <p:nvPr/>
        </p:nvPicPr>
        <p:blipFill>
          <a:blip r:embed="rId2">
            <a:alphaModFix/>
          </a:blip>
          <a:stretch>
            <a:fillRect/>
          </a:stretch>
        </p:blipFill>
        <p:spPr>
          <a:xfrm>
            <a:off x="0" y="-100"/>
            <a:ext cx="12192000" cy="6858000"/>
          </a:xfrm>
          <a:prstGeom prst="rect">
            <a:avLst/>
          </a:prstGeom>
          <a:noFill/>
          <a:ln>
            <a:noFill/>
          </a:ln>
        </p:spPr>
      </p:pic>
      <p:sp>
        <p:nvSpPr>
          <p:cNvPr id="162" name="Google Shape;162;p26"/>
          <p:cNvSpPr txBox="1">
            <a:spLocks noGrp="1"/>
          </p:cNvSpPr>
          <p:nvPr>
            <p:ph type="subTitle" idx="1"/>
          </p:nvPr>
        </p:nvSpPr>
        <p:spPr>
          <a:xfrm rot="213">
            <a:off x="959932" y="4056967"/>
            <a:ext cx="6451600" cy="840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63" name="Google Shape;163;p26"/>
          <p:cNvSpPr txBox="1">
            <a:spLocks noGrp="1"/>
          </p:cNvSpPr>
          <p:nvPr>
            <p:ph type="title"/>
          </p:nvPr>
        </p:nvSpPr>
        <p:spPr>
          <a:xfrm>
            <a:off x="960000" y="1960033"/>
            <a:ext cx="6451600" cy="20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28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
        <p:nvSpPr>
          <p:cNvPr id="164" name="Google Shape;164;p26"/>
          <p:cNvSpPr>
            <a:spLocks noGrp="1"/>
          </p:cNvSpPr>
          <p:nvPr>
            <p:ph type="pic" idx="2"/>
          </p:nvPr>
        </p:nvSpPr>
        <p:spPr>
          <a:xfrm>
            <a:off x="8249600" y="927100"/>
            <a:ext cx="3942400" cy="5003600"/>
          </a:xfrm>
          <a:prstGeom prst="rect">
            <a:avLst/>
          </a:prstGeom>
          <a:noFill/>
          <a:ln w="9525" cap="flat" cmpd="sng">
            <a:solidFill>
              <a:schemeClr val="dk1"/>
            </a:solidFill>
            <a:prstDash val="solid"/>
            <a:round/>
            <a:headEnd type="none" w="sm" len="sm"/>
            <a:tailEnd type="none" w="sm" len="sm"/>
          </a:ln>
        </p:spPr>
      </p:sp>
      <p:cxnSp>
        <p:nvCxnSpPr>
          <p:cNvPr id="165" name="Google Shape;165;p26"/>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6"/>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23008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7"/>
        <p:cNvGrpSpPr/>
        <p:nvPr/>
      </p:nvGrpSpPr>
      <p:grpSpPr>
        <a:xfrm>
          <a:off x="0" y="0"/>
          <a:ext cx="0" cy="0"/>
          <a:chOff x="0" y="0"/>
          <a:chExt cx="0" cy="0"/>
        </a:xfrm>
      </p:grpSpPr>
      <p:pic>
        <p:nvPicPr>
          <p:cNvPr id="168" name="Google Shape;168;p27"/>
          <p:cNvPicPr preferRelativeResize="0"/>
          <p:nvPr/>
        </p:nvPicPr>
        <p:blipFill>
          <a:blip r:embed="rId2">
            <a:alphaModFix/>
          </a:blip>
          <a:stretch>
            <a:fillRect/>
          </a:stretch>
        </p:blipFill>
        <p:spPr>
          <a:xfrm flipH="1">
            <a:off x="0" y="0"/>
            <a:ext cx="12192000" cy="6858000"/>
          </a:xfrm>
          <a:prstGeom prst="rect">
            <a:avLst/>
          </a:prstGeom>
          <a:noFill/>
          <a:ln>
            <a:noFill/>
          </a:ln>
        </p:spPr>
      </p:pic>
      <p:sp>
        <p:nvSpPr>
          <p:cNvPr id="169" name="Google Shape;169;p27"/>
          <p:cNvSpPr txBox="1">
            <a:spLocks noGrp="1"/>
          </p:cNvSpPr>
          <p:nvPr>
            <p:ph type="title"/>
          </p:nvPr>
        </p:nvSpPr>
        <p:spPr>
          <a:xfrm>
            <a:off x="1061500" y="961300"/>
            <a:ext cx="5860000" cy="20868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70" name="Google Shape;170;p27"/>
          <p:cNvSpPr txBox="1">
            <a:spLocks noGrp="1"/>
          </p:cNvSpPr>
          <p:nvPr>
            <p:ph type="subTitle" idx="1"/>
          </p:nvPr>
        </p:nvSpPr>
        <p:spPr>
          <a:xfrm rot="-235">
            <a:off x="1061500" y="3048311"/>
            <a:ext cx="5860000" cy="1079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71" name="Google Shape;171;p27"/>
          <p:cNvSpPr>
            <a:spLocks noGrp="1"/>
          </p:cNvSpPr>
          <p:nvPr>
            <p:ph type="pic" idx="2"/>
          </p:nvPr>
        </p:nvSpPr>
        <p:spPr>
          <a:xfrm>
            <a:off x="7188100" y="927100"/>
            <a:ext cx="3942400" cy="5003600"/>
          </a:xfrm>
          <a:prstGeom prst="rect">
            <a:avLst/>
          </a:prstGeom>
          <a:noFill/>
          <a:ln w="9525" cap="flat" cmpd="sng">
            <a:solidFill>
              <a:schemeClr val="dk1"/>
            </a:solidFill>
            <a:prstDash val="solid"/>
            <a:round/>
            <a:headEnd type="none" w="sm" len="sm"/>
            <a:tailEnd type="none" w="sm" len="sm"/>
          </a:ln>
        </p:spPr>
      </p:sp>
      <p:sp>
        <p:nvSpPr>
          <p:cNvPr id="172" name="Google Shape;172;p27"/>
          <p:cNvSpPr>
            <a:spLocks noGrp="1"/>
          </p:cNvSpPr>
          <p:nvPr>
            <p:ph type="pic" idx="3"/>
          </p:nvPr>
        </p:nvSpPr>
        <p:spPr>
          <a:xfrm>
            <a:off x="1061500" y="4333309"/>
            <a:ext cx="5860000" cy="1597600"/>
          </a:xfrm>
          <a:prstGeom prst="rect">
            <a:avLst/>
          </a:prstGeom>
          <a:noFill/>
          <a:ln w="9525" cap="flat" cmpd="sng">
            <a:solidFill>
              <a:schemeClr val="dk1"/>
            </a:solidFill>
            <a:prstDash val="solid"/>
            <a:round/>
            <a:headEnd type="none" w="sm" len="sm"/>
            <a:tailEnd type="none" w="sm" len="sm"/>
          </a:ln>
        </p:spPr>
      </p:sp>
      <p:cxnSp>
        <p:nvCxnSpPr>
          <p:cNvPr id="173" name="Google Shape;173;p27"/>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74" name="Google Shape;174;p27"/>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963277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75"/>
        <p:cNvGrpSpPr/>
        <p:nvPr/>
      </p:nvGrpSpPr>
      <p:grpSpPr>
        <a:xfrm>
          <a:off x="0" y="0"/>
          <a:ext cx="0" cy="0"/>
          <a:chOff x="0" y="0"/>
          <a:chExt cx="0" cy="0"/>
        </a:xfrm>
      </p:grpSpPr>
      <p:pic>
        <p:nvPicPr>
          <p:cNvPr id="176" name="Google Shape;176;p2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77" name="Google Shape;177;p28"/>
          <p:cNvSpPr txBox="1">
            <a:spLocks noGrp="1"/>
          </p:cNvSpPr>
          <p:nvPr>
            <p:ph type="title"/>
          </p:nvPr>
        </p:nvSpPr>
        <p:spPr>
          <a:xfrm>
            <a:off x="2384800" y="720000"/>
            <a:ext cx="74224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78" name="Google Shape;178;p28"/>
          <p:cNvSpPr txBox="1">
            <a:spLocks noGrp="1"/>
          </p:cNvSpPr>
          <p:nvPr>
            <p:ph type="subTitle" idx="1"/>
          </p:nvPr>
        </p:nvSpPr>
        <p:spPr>
          <a:xfrm rot="-371">
            <a:off x="2384800" y="5283492"/>
            <a:ext cx="7422400" cy="854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79" name="Google Shape;179;p28"/>
          <p:cNvSpPr>
            <a:spLocks noGrp="1"/>
          </p:cNvSpPr>
          <p:nvPr>
            <p:ph type="pic" idx="2"/>
          </p:nvPr>
        </p:nvSpPr>
        <p:spPr>
          <a:xfrm>
            <a:off x="3943800" y="1835300"/>
            <a:ext cx="4304400" cy="2459200"/>
          </a:xfrm>
          <a:prstGeom prst="roundRect">
            <a:avLst>
              <a:gd name="adj" fmla="val 16667"/>
            </a:avLst>
          </a:prstGeom>
          <a:noFill/>
          <a:ln w="9525" cap="flat" cmpd="sng">
            <a:solidFill>
              <a:schemeClr val="dk1"/>
            </a:solidFill>
            <a:prstDash val="solid"/>
            <a:round/>
            <a:headEnd type="none" w="sm" len="sm"/>
            <a:tailEnd type="none" w="sm" len="sm"/>
          </a:ln>
        </p:spPr>
      </p:sp>
      <p:cxnSp>
        <p:nvCxnSpPr>
          <p:cNvPr id="180" name="Google Shape;180;p28"/>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8"/>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1816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82"/>
        <p:cNvGrpSpPr/>
        <p:nvPr/>
      </p:nvGrpSpPr>
      <p:grpSpPr>
        <a:xfrm>
          <a:off x="0" y="0"/>
          <a:ext cx="0" cy="0"/>
          <a:chOff x="0" y="0"/>
          <a:chExt cx="0" cy="0"/>
        </a:xfrm>
      </p:grpSpPr>
      <p:pic>
        <p:nvPicPr>
          <p:cNvPr id="183" name="Google Shape;183;p29"/>
          <p:cNvPicPr preferRelativeResize="0"/>
          <p:nvPr/>
        </p:nvPicPr>
        <p:blipFill>
          <a:blip r:embed="rId2">
            <a:alphaModFix/>
          </a:blip>
          <a:stretch>
            <a:fillRect/>
          </a:stretch>
        </p:blipFill>
        <p:spPr>
          <a:xfrm>
            <a:off x="0" y="-2500"/>
            <a:ext cx="12192000" cy="6858000"/>
          </a:xfrm>
          <a:prstGeom prst="rect">
            <a:avLst/>
          </a:prstGeom>
          <a:noFill/>
          <a:ln>
            <a:noFill/>
          </a:ln>
        </p:spPr>
      </p:pic>
      <p:sp>
        <p:nvSpPr>
          <p:cNvPr id="184" name="Google Shape;184;p29"/>
          <p:cNvSpPr txBox="1">
            <a:spLocks noGrp="1"/>
          </p:cNvSpPr>
          <p:nvPr>
            <p:ph type="title"/>
          </p:nvPr>
        </p:nvSpPr>
        <p:spPr>
          <a:xfrm>
            <a:off x="5703067" y="2448367"/>
            <a:ext cx="4683200" cy="75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85" name="Google Shape;185;p29"/>
          <p:cNvSpPr txBox="1">
            <a:spLocks noGrp="1"/>
          </p:cNvSpPr>
          <p:nvPr>
            <p:ph type="subTitle" idx="1"/>
          </p:nvPr>
        </p:nvSpPr>
        <p:spPr>
          <a:xfrm rot="-294">
            <a:off x="5703067" y="3297033"/>
            <a:ext cx="4683200" cy="11124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86" name="Google Shape;186;p29"/>
          <p:cNvSpPr>
            <a:spLocks noGrp="1"/>
          </p:cNvSpPr>
          <p:nvPr>
            <p:ph type="pic" idx="2"/>
          </p:nvPr>
        </p:nvSpPr>
        <p:spPr>
          <a:xfrm>
            <a:off x="2265500" y="1657433"/>
            <a:ext cx="2426400" cy="3539200"/>
          </a:xfrm>
          <a:prstGeom prst="rect">
            <a:avLst/>
          </a:prstGeom>
          <a:noFill/>
          <a:ln w="9525" cap="flat" cmpd="sng">
            <a:solidFill>
              <a:schemeClr val="dk1"/>
            </a:solidFill>
            <a:prstDash val="solid"/>
            <a:round/>
            <a:headEnd type="none" w="sm" len="sm"/>
            <a:tailEnd type="none" w="sm" len="sm"/>
          </a:ln>
        </p:spPr>
      </p:sp>
      <p:cxnSp>
        <p:nvCxnSpPr>
          <p:cNvPr id="187" name="Google Shape;187;p29"/>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88" name="Google Shape;188;p29"/>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2581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D228B9-CE96-40D0-8B58-5281A1919759}"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B52C59-41AD-433E-945F-A4F284157E33}" type="slidenum">
              <a:rPr lang="en-IN" smtClean="0"/>
              <a:t>‹#›</a:t>
            </a:fld>
            <a:endParaRPr lang="en-IN"/>
          </a:p>
        </p:txBody>
      </p:sp>
    </p:spTree>
    <p:extLst>
      <p:ext uri="{BB962C8B-B14F-4D97-AF65-F5344CB8AC3E}">
        <p14:creationId xmlns:p14="http://schemas.microsoft.com/office/powerpoint/2010/main" val="6949871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89"/>
        <p:cNvGrpSpPr/>
        <p:nvPr/>
      </p:nvGrpSpPr>
      <p:grpSpPr>
        <a:xfrm>
          <a:off x="0" y="0"/>
          <a:ext cx="0" cy="0"/>
          <a:chOff x="0" y="0"/>
          <a:chExt cx="0" cy="0"/>
        </a:xfrm>
      </p:grpSpPr>
      <p:pic>
        <p:nvPicPr>
          <p:cNvPr id="190" name="Google Shape;190;p30"/>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91" name="Google Shape;191;p30"/>
          <p:cNvSpPr txBox="1">
            <a:spLocks noGrp="1"/>
          </p:cNvSpPr>
          <p:nvPr>
            <p:ph type="title"/>
          </p:nvPr>
        </p:nvSpPr>
        <p:spPr>
          <a:xfrm>
            <a:off x="1892467" y="2448367"/>
            <a:ext cx="46832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92" name="Google Shape;192;p30"/>
          <p:cNvSpPr txBox="1">
            <a:spLocks noGrp="1"/>
          </p:cNvSpPr>
          <p:nvPr>
            <p:ph type="subTitle" idx="1"/>
          </p:nvPr>
        </p:nvSpPr>
        <p:spPr>
          <a:xfrm rot="-294">
            <a:off x="1892467" y="3297033"/>
            <a:ext cx="4683200" cy="1112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93" name="Google Shape;193;p30"/>
          <p:cNvSpPr>
            <a:spLocks noGrp="1"/>
          </p:cNvSpPr>
          <p:nvPr>
            <p:ph type="pic" idx="2"/>
          </p:nvPr>
        </p:nvSpPr>
        <p:spPr>
          <a:xfrm>
            <a:off x="7686948" y="1718911"/>
            <a:ext cx="1910800" cy="3415200"/>
          </a:xfrm>
          <a:prstGeom prst="rect">
            <a:avLst/>
          </a:prstGeom>
          <a:noFill/>
          <a:ln>
            <a:noFill/>
          </a:ln>
        </p:spPr>
      </p:sp>
      <p:cxnSp>
        <p:nvCxnSpPr>
          <p:cNvPr id="194" name="Google Shape;194;p30"/>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95" name="Google Shape;195;p30"/>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400164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96"/>
        <p:cNvGrpSpPr/>
        <p:nvPr/>
      </p:nvGrpSpPr>
      <p:grpSpPr>
        <a:xfrm>
          <a:off x="0" y="0"/>
          <a:ext cx="0" cy="0"/>
          <a:chOff x="0" y="0"/>
          <a:chExt cx="0" cy="0"/>
        </a:xfrm>
      </p:grpSpPr>
      <p:pic>
        <p:nvPicPr>
          <p:cNvPr id="197" name="Google Shape;197;p31"/>
          <p:cNvPicPr preferRelativeResize="0"/>
          <p:nvPr/>
        </p:nvPicPr>
        <p:blipFill>
          <a:blip r:embed="rId2">
            <a:alphaModFix/>
          </a:blip>
          <a:stretch>
            <a:fillRect/>
          </a:stretch>
        </p:blipFill>
        <p:spPr>
          <a:xfrm>
            <a:off x="0" y="0"/>
            <a:ext cx="12192000" cy="6858000"/>
          </a:xfrm>
          <a:prstGeom prst="rect">
            <a:avLst/>
          </a:prstGeom>
          <a:noFill/>
          <a:ln>
            <a:noFill/>
          </a:ln>
        </p:spPr>
      </p:pic>
      <p:cxnSp>
        <p:nvCxnSpPr>
          <p:cNvPr id="198" name="Google Shape;198;p31"/>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199" name="Google Shape;199;p31"/>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
        <p:nvSpPr>
          <p:cNvPr id="200" name="Google Shape;200;p31"/>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01" name="Google Shape;201;p31"/>
          <p:cNvSpPr txBox="1">
            <a:spLocks noGrp="1"/>
          </p:cNvSpPr>
          <p:nvPr>
            <p:ph type="body" idx="1"/>
          </p:nvPr>
        </p:nvSpPr>
        <p:spPr>
          <a:xfrm>
            <a:off x="960000" y="1649600"/>
            <a:ext cx="5136000" cy="4488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3"/>
              </a:buClr>
              <a:buSzPts val="1400"/>
              <a:buChar char="●"/>
              <a:defRPr sz="1600">
                <a:solidFill>
                  <a:srgbClr val="434343"/>
                </a:solidFill>
              </a:defRPr>
            </a:lvl1pPr>
            <a:lvl2pPr marL="1219170" lvl="1" indent="-423323" rtl="0">
              <a:lnSpc>
                <a:spcPct val="115000"/>
              </a:lnSpc>
              <a:spcBef>
                <a:spcPts val="0"/>
              </a:spcBef>
              <a:spcAft>
                <a:spcPts val="0"/>
              </a:spcAft>
              <a:buClr>
                <a:srgbClr val="434343"/>
              </a:buClr>
              <a:buSzPts val="1400"/>
              <a:buChar char="○"/>
              <a:defRPr>
                <a:solidFill>
                  <a:srgbClr val="434343"/>
                </a:solidFill>
              </a:defRPr>
            </a:lvl2pPr>
            <a:lvl3pPr marL="1828754" lvl="2" indent="-423323" rtl="0">
              <a:lnSpc>
                <a:spcPct val="115000"/>
              </a:lnSpc>
              <a:spcBef>
                <a:spcPts val="2133"/>
              </a:spcBef>
              <a:spcAft>
                <a:spcPts val="0"/>
              </a:spcAft>
              <a:buClr>
                <a:srgbClr val="434343"/>
              </a:buClr>
              <a:buSzPts val="1400"/>
              <a:buChar char="■"/>
              <a:defRPr>
                <a:solidFill>
                  <a:srgbClr val="434343"/>
                </a:solidFill>
              </a:defRPr>
            </a:lvl3pPr>
            <a:lvl4pPr marL="2438339" lvl="3" indent="-423323" rtl="0">
              <a:lnSpc>
                <a:spcPct val="115000"/>
              </a:lnSpc>
              <a:spcBef>
                <a:spcPts val="2133"/>
              </a:spcBef>
              <a:spcAft>
                <a:spcPts val="0"/>
              </a:spcAft>
              <a:buClr>
                <a:srgbClr val="434343"/>
              </a:buClr>
              <a:buSzPts val="1400"/>
              <a:buChar char="●"/>
              <a:defRPr>
                <a:solidFill>
                  <a:srgbClr val="434343"/>
                </a:solidFill>
              </a:defRPr>
            </a:lvl4pPr>
            <a:lvl5pPr marL="3047924" lvl="4" indent="-423323" rtl="0">
              <a:lnSpc>
                <a:spcPct val="115000"/>
              </a:lnSpc>
              <a:spcBef>
                <a:spcPts val="2133"/>
              </a:spcBef>
              <a:spcAft>
                <a:spcPts val="0"/>
              </a:spcAft>
              <a:buClr>
                <a:srgbClr val="434343"/>
              </a:buClr>
              <a:buSzPts val="1400"/>
              <a:buChar char="○"/>
              <a:defRPr>
                <a:solidFill>
                  <a:srgbClr val="434343"/>
                </a:solidFill>
              </a:defRPr>
            </a:lvl5pPr>
            <a:lvl6pPr marL="3657509" lvl="5" indent="-423323" rtl="0">
              <a:lnSpc>
                <a:spcPct val="115000"/>
              </a:lnSpc>
              <a:spcBef>
                <a:spcPts val="2133"/>
              </a:spcBef>
              <a:spcAft>
                <a:spcPts val="0"/>
              </a:spcAft>
              <a:buClr>
                <a:srgbClr val="434343"/>
              </a:buClr>
              <a:buSzPts val="1400"/>
              <a:buChar char="■"/>
              <a:defRPr>
                <a:solidFill>
                  <a:srgbClr val="434343"/>
                </a:solidFill>
              </a:defRPr>
            </a:lvl6pPr>
            <a:lvl7pPr marL="4267093" lvl="6" indent="-423323" rtl="0">
              <a:lnSpc>
                <a:spcPct val="115000"/>
              </a:lnSpc>
              <a:spcBef>
                <a:spcPts val="2133"/>
              </a:spcBef>
              <a:spcAft>
                <a:spcPts val="0"/>
              </a:spcAft>
              <a:buClr>
                <a:srgbClr val="434343"/>
              </a:buClr>
              <a:buSzPts val="1400"/>
              <a:buChar char="●"/>
              <a:defRPr>
                <a:solidFill>
                  <a:srgbClr val="434343"/>
                </a:solidFill>
              </a:defRPr>
            </a:lvl7pPr>
            <a:lvl8pPr marL="4876678" lvl="7" indent="-423323" rtl="0">
              <a:lnSpc>
                <a:spcPct val="115000"/>
              </a:lnSpc>
              <a:spcBef>
                <a:spcPts val="2133"/>
              </a:spcBef>
              <a:spcAft>
                <a:spcPts val="0"/>
              </a:spcAft>
              <a:buClr>
                <a:srgbClr val="434343"/>
              </a:buClr>
              <a:buSzPts val="1400"/>
              <a:buChar char="○"/>
              <a:defRPr>
                <a:solidFill>
                  <a:srgbClr val="434343"/>
                </a:solidFill>
              </a:defRPr>
            </a:lvl8pPr>
            <a:lvl9pPr marL="5486263" lvl="8" indent="-423323" rtl="0">
              <a:lnSpc>
                <a:spcPct val="115000"/>
              </a:lnSpc>
              <a:spcBef>
                <a:spcPts val="2133"/>
              </a:spcBef>
              <a:spcAft>
                <a:spcPts val="2133"/>
              </a:spcAft>
              <a:buClr>
                <a:srgbClr val="434343"/>
              </a:buClr>
              <a:buSzPts val="1400"/>
              <a:buChar char="■"/>
              <a:defRPr>
                <a:solidFill>
                  <a:srgbClr val="434343"/>
                </a:solidFill>
              </a:defRPr>
            </a:lvl9pPr>
          </a:lstStyle>
          <a:p>
            <a:endParaRPr/>
          </a:p>
        </p:txBody>
      </p:sp>
      <p:sp>
        <p:nvSpPr>
          <p:cNvPr id="202" name="Google Shape;202;p31"/>
          <p:cNvSpPr txBox="1">
            <a:spLocks noGrp="1"/>
          </p:cNvSpPr>
          <p:nvPr>
            <p:ph type="body" idx="2"/>
          </p:nvPr>
        </p:nvSpPr>
        <p:spPr>
          <a:xfrm>
            <a:off x="6096000" y="1649600"/>
            <a:ext cx="5136000" cy="4488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3"/>
              </a:buClr>
              <a:buSzPts val="1400"/>
              <a:buChar char="●"/>
              <a:defRPr sz="1600">
                <a:solidFill>
                  <a:srgbClr val="434343"/>
                </a:solidFill>
              </a:defRPr>
            </a:lvl1pPr>
            <a:lvl2pPr marL="1219170" lvl="1" indent="-423323" rtl="0">
              <a:lnSpc>
                <a:spcPct val="115000"/>
              </a:lnSpc>
              <a:spcBef>
                <a:spcPts val="0"/>
              </a:spcBef>
              <a:spcAft>
                <a:spcPts val="0"/>
              </a:spcAft>
              <a:buClr>
                <a:srgbClr val="434343"/>
              </a:buClr>
              <a:buSzPts val="1400"/>
              <a:buChar char="○"/>
              <a:defRPr>
                <a:solidFill>
                  <a:srgbClr val="434343"/>
                </a:solidFill>
              </a:defRPr>
            </a:lvl2pPr>
            <a:lvl3pPr marL="1828754" lvl="2" indent="-423323" rtl="0">
              <a:lnSpc>
                <a:spcPct val="115000"/>
              </a:lnSpc>
              <a:spcBef>
                <a:spcPts val="2133"/>
              </a:spcBef>
              <a:spcAft>
                <a:spcPts val="0"/>
              </a:spcAft>
              <a:buClr>
                <a:srgbClr val="434343"/>
              </a:buClr>
              <a:buSzPts val="1400"/>
              <a:buChar char="■"/>
              <a:defRPr>
                <a:solidFill>
                  <a:srgbClr val="434343"/>
                </a:solidFill>
              </a:defRPr>
            </a:lvl3pPr>
            <a:lvl4pPr marL="2438339" lvl="3" indent="-423323" rtl="0">
              <a:lnSpc>
                <a:spcPct val="115000"/>
              </a:lnSpc>
              <a:spcBef>
                <a:spcPts val="2133"/>
              </a:spcBef>
              <a:spcAft>
                <a:spcPts val="0"/>
              </a:spcAft>
              <a:buClr>
                <a:srgbClr val="434343"/>
              </a:buClr>
              <a:buSzPts val="1400"/>
              <a:buChar char="●"/>
              <a:defRPr>
                <a:solidFill>
                  <a:srgbClr val="434343"/>
                </a:solidFill>
              </a:defRPr>
            </a:lvl4pPr>
            <a:lvl5pPr marL="3047924" lvl="4" indent="-423323" rtl="0">
              <a:lnSpc>
                <a:spcPct val="115000"/>
              </a:lnSpc>
              <a:spcBef>
                <a:spcPts val="2133"/>
              </a:spcBef>
              <a:spcAft>
                <a:spcPts val="0"/>
              </a:spcAft>
              <a:buClr>
                <a:srgbClr val="434343"/>
              </a:buClr>
              <a:buSzPts val="1400"/>
              <a:buChar char="○"/>
              <a:defRPr>
                <a:solidFill>
                  <a:srgbClr val="434343"/>
                </a:solidFill>
              </a:defRPr>
            </a:lvl5pPr>
            <a:lvl6pPr marL="3657509" lvl="5" indent="-423323" rtl="0">
              <a:lnSpc>
                <a:spcPct val="115000"/>
              </a:lnSpc>
              <a:spcBef>
                <a:spcPts val="2133"/>
              </a:spcBef>
              <a:spcAft>
                <a:spcPts val="0"/>
              </a:spcAft>
              <a:buClr>
                <a:srgbClr val="434343"/>
              </a:buClr>
              <a:buSzPts val="1400"/>
              <a:buChar char="■"/>
              <a:defRPr>
                <a:solidFill>
                  <a:srgbClr val="434343"/>
                </a:solidFill>
              </a:defRPr>
            </a:lvl6pPr>
            <a:lvl7pPr marL="4267093" lvl="6" indent="-423323" rtl="0">
              <a:lnSpc>
                <a:spcPct val="115000"/>
              </a:lnSpc>
              <a:spcBef>
                <a:spcPts val="2133"/>
              </a:spcBef>
              <a:spcAft>
                <a:spcPts val="0"/>
              </a:spcAft>
              <a:buClr>
                <a:srgbClr val="434343"/>
              </a:buClr>
              <a:buSzPts val="1400"/>
              <a:buChar char="●"/>
              <a:defRPr>
                <a:solidFill>
                  <a:srgbClr val="434343"/>
                </a:solidFill>
              </a:defRPr>
            </a:lvl7pPr>
            <a:lvl8pPr marL="4876678" lvl="7" indent="-423323" rtl="0">
              <a:lnSpc>
                <a:spcPct val="115000"/>
              </a:lnSpc>
              <a:spcBef>
                <a:spcPts val="2133"/>
              </a:spcBef>
              <a:spcAft>
                <a:spcPts val="0"/>
              </a:spcAft>
              <a:buClr>
                <a:srgbClr val="434343"/>
              </a:buClr>
              <a:buSzPts val="1400"/>
              <a:buChar char="○"/>
              <a:defRPr>
                <a:solidFill>
                  <a:srgbClr val="434343"/>
                </a:solidFill>
              </a:defRPr>
            </a:lvl8pPr>
            <a:lvl9pPr marL="5486263" lvl="8" indent="-423323" rtl="0">
              <a:lnSpc>
                <a:spcPct val="115000"/>
              </a:lnSpc>
              <a:spcBef>
                <a:spcPts val="2133"/>
              </a:spcBef>
              <a:spcAft>
                <a:spcPts val="2133"/>
              </a:spcAft>
              <a:buClr>
                <a:srgbClr val="434343"/>
              </a:buClr>
              <a:buSzPts val="1400"/>
              <a:buChar char="■"/>
              <a:defRPr>
                <a:solidFill>
                  <a:srgbClr val="434343"/>
                </a:solidFill>
              </a:defRPr>
            </a:lvl9pPr>
          </a:lstStyle>
          <a:p>
            <a:endParaRPr/>
          </a:p>
        </p:txBody>
      </p:sp>
    </p:spTree>
    <p:extLst>
      <p:ext uri="{BB962C8B-B14F-4D97-AF65-F5344CB8AC3E}">
        <p14:creationId xmlns:p14="http://schemas.microsoft.com/office/powerpoint/2010/main" val="35720525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03"/>
        <p:cNvGrpSpPr/>
        <p:nvPr/>
      </p:nvGrpSpPr>
      <p:grpSpPr>
        <a:xfrm>
          <a:off x="0" y="0"/>
          <a:ext cx="0" cy="0"/>
          <a:chOff x="0" y="0"/>
          <a:chExt cx="0" cy="0"/>
        </a:xfrm>
      </p:grpSpPr>
      <p:pic>
        <p:nvPicPr>
          <p:cNvPr id="204" name="Google Shape;204;p3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05" name="Google Shape;205;p32"/>
          <p:cNvSpPr txBox="1">
            <a:spLocks noGrp="1"/>
          </p:cNvSpPr>
          <p:nvPr>
            <p:ph type="subTitle" idx="1"/>
          </p:nvPr>
        </p:nvSpPr>
        <p:spPr>
          <a:xfrm>
            <a:off x="2197905" y="5296700"/>
            <a:ext cx="2937600" cy="7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32"/>
          <p:cNvSpPr txBox="1">
            <a:spLocks noGrp="1"/>
          </p:cNvSpPr>
          <p:nvPr>
            <p:ph type="subTitle" idx="2"/>
          </p:nvPr>
        </p:nvSpPr>
        <p:spPr>
          <a:xfrm>
            <a:off x="7058869" y="5296700"/>
            <a:ext cx="2937600" cy="7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32"/>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08" name="Google Shape;208;p32"/>
          <p:cNvSpPr txBox="1">
            <a:spLocks noGrp="1"/>
          </p:cNvSpPr>
          <p:nvPr>
            <p:ph type="title" idx="3"/>
          </p:nvPr>
        </p:nvSpPr>
        <p:spPr>
          <a:xfrm>
            <a:off x="2195721" y="4732800"/>
            <a:ext cx="2942000" cy="70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667"/>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209" name="Google Shape;209;p32"/>
          <p:cNvSpPr txBox="1">
            <a:spLocks noGrp="1"/>
          </p:cNvSpPr>
          <p:nvPr>
            <p:ph type="title" idx="4"/>
          </p:nvPr>
        </p:nvSpPr>
        <p:spPr>
          <a:xfrm>
            <a:off x="7063456" y="4732800"/>
            <a:ext cx="2928000" cy="70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10" name="Google Shape;210;p32"/>
          <p:cNvSpPr>
            <a:spLocks noGrp="1"/>
          </p:cNvSpPr>
          <p:nvPr>
            <p:ph type="pic" idx="5"/>
          </p:nvPr>
        </p:nvSpPr>
        <p:spPr>
          <a:xfrm>
            <a:off x="2433600" y="2004333"/>
            <a:ext cx="2570400" cy="2572400"/>
          </a:xfrm>
          <a:prstGeom prst="rect">
            <a:avLst/>
          </a:prstGeom>
          <a:noFill/>
          <a:ln w="9525" cap="flat" cmpd="sng">
            <a:solidFill>
              <a:schemeClr val="dk1"/>
            </a:solidFill>
            <a:prstDash val="solid"/>
            <a:round/>
            <a:headEnd type="none" w="sm" len="sm"/>
            <a:tailEnd type="none" w="sm" len="sm"/>
          </a:ln>
        </p:spPr>
      </p:sp>
      <p:sp>
        <p:nvSpPr>
          <p:cNvPr id="211" name="Google Shape;211;p32"/>
          <p:cNvSpPr>
            <a:spLocks noGrp="1"/>
          </p:cNvSpPr>
          <p:nvPr>
            <p:ph type="pic" idx="6"/>
          </p:nvPr>
        </p:nvSpPr>
        <p:spPr>
          <a:xfrm>
            <a:off x="7242267" y="2005333"/>
            <a:ext cx="2570400" cy="2570400"/>
          </a:xfrm>
          <a:prstGeom prst="rect">
            <a:avLst/>
          </a:prstGeom>
          <a:noFill/>
          <a:ln w="9525" cap="flat" cmpd="sng">
            <a:solidFill>
              <a:schemeClr val="dk1"/>
            </a:solidFill>
            <a:prstDash val="solid"/>
            <a:round/>
            <a:headEnd type="none" w="sm" len="sm"/>
            <a:tailEnd type="none" w="sm" len="sm"/>
          </a:ln>
        </p:spPr>
      </p:sp>
      <p:cxnSp>
        <p:nvCxnSpPr>
          <p:cNvPr id="212" name="Google Shape;212;p32"/>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32"/>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615608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14"/>
        <p:cNvGrpSpPr/>
        <p:nvPr/>
      </p:nvGrpSpPr>
      <p:grpSpPr>
        <a:xfrm>
          <a:off x="0" y="0"/>
          <a:ext cx="0" cy="0"/>
          <a:chOff x="0" y="0"/>
          <a:chExt cx="0" cy="0"/>
        </a:xfrm>
      </p:grpSpPr>
      <p:pic>
        <p:nvPicPr>
          <p:cNvPr id="215" name="Google Shape;215;p3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16" name="Google Shape;216;p33"/>
          <p:cNvSpPr txBox="1">
            <a:spLocks noGrp="1"/>
          </p:cNvSpPr>
          <p:nvPr>
            <p:ph type="subTitle" idx="1"/>
          </p:nvPr>
        </p:nvSpPr>
        <p:spPr>
          <a:xfrm>
            <a:off x="1484884" y="2246633"/>
            <a:ext cx="4225600" cy="3442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33"/>
          <p:cNvSpPr txBox="1">
            <a:spLocks noGrp="1"/>
          </p:cNvSpPr>
          <p:nvPr>
            <p:ph type="subTitle" idx="2"/>
          </p:nvPr>
        </p:nvSpPr>
        <p:spPr>
          <a:xfrm>
            <a:off x="6481513" y="2246633"/>
            <a:ext cx="4225600" cy="3442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33"/>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219" name="Google Shape;219;p33"/>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220" name="Google Shape;220;p33"/>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904267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21"/>
        <p:cNvGrpSpPr/>
        <p:nvPr/>
      </p:nvGrpSpPr>
      <p:grpSpPr>
        <a:xfrm>
          <a:off x="0" y="0"/>
          <a:ext cx="0" cy="0"/>
          <a:chOff x="0" y="0"/>
          <a:chExt cx="0" cy="0"/>
        </a:xfrm>
      </p:grpSpPr>
      <p:pic>
        <p:nvPicPr>
          <p:cNvPr id="222" name="Google Shape;222;p3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23" name="Google Shape;223;p34"/>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24" name="Google Shape;224;p34"/>
          <p:cNvSpPr txBox="1">
            <a:spLocks noGrp="1"/>
          </p:cNvSpPr>
          <p:nvPr>
            <p:ph type="title" idx="2"/>
          </p:nvPr>
        </p:nvSpPr>
        <p:spPr>
          <a:xfrm>
            <a:off x="960000" y="1835067"/>
            <a:ext cx="3365600" cy="70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25" name="Google Shape;225;p34"/>
          <p:cNvSpPr txBox="1">
            <a:spLocks noGrp="1"/>
          </p:cNvSpPr>
          <p:nvPr>
            <p:ph type="subTitle" idx="1"/>
          </p:nvPr>
        </p:nvSpPr>
        <p:spPr>
          <a:xfrm>
            <a:off x="960000" y="2419533"/>
            <a:ext cx="3365600" cy="19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4"/>
          <p:cNvSpPr txBox="1">
            <a:spLocks noGrp="1"/>
          </p:cNvSpPr>
          <p:nvPr>
            <p:ph type="title" idx="3"/>
          </p:nvPr>
        </p:nvSpPr>
        <p:spPr>
          <a:xfrm>
            <a:off x="4413203" y="1835067"/>
            <a:ext cx="3365600" cy="70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27" name="Google Shape;227;p34"/>
          <p:cNvSpPr txBox="1">
            <a:spLocks noGrp="1"/>
          </p:cNvSpPr>
          <p:nvPr>
            <p:ph type="subTitle" idx="4"/>
          </p:nvPr>
        </p:nvSpPr>
        <p:spPr>
          <a:xfrm>
            <a:off x="4413208" y="2419533"/>
            <a:ext cx="3365600" cy="19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4"/>
          <p:cNvSpPr txBox="1">
            <a:spLocks noGrp="1"/>
          </p:cNvSpPr>
          <p:nvPr>
            <p:ph type="title" idx="5"/>
          </p:nvPr>
        </p:nvSpPr>
        <p:spPr>
          <a:xfrm>
            <a:off x="7866385" y="1835067"/>
            <a:ext cx="3365600" cy="70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29" name="Google Shape;229;p34"/>
          <p:cNvSpPr txBox="1">
            <a:spLocks noGrp="1"/>
          </p:cNvSpPr>
          <p:nvPr>
            <p:ph type="subTitle" idx="6"/>
          </p:nvPr>
        </p:nvSpPr>
        <p:spPr>
          <a:xfrm>
            <a:off x="7866395" y="2419533"/>
            <a:ext cx="3365600" cy="19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4"/>
          <p:cNvSpPr>
            <a:spLocks noGrp="1"/>
          </p:cNvSpPr>
          <p:nvPr>
            <p:ph type="pic" idx="7"/>
          </p:nvPr>
        </p:nvSpPr>
        <p:spPr>
          <a:xfrm>
            <a:off x="960000" y="4978400"/>
            <a:ext cx="10272000" cy="1159600"/>
          </a:xfrm>
          <a:prstGeom prst="rect">
            <a:avLst/>
          </a:prstGeom>
          <a:noFill/>
          <a:ln w="9525" cap="flat" cmpd="sng">
            <a:solidFill>
              <a:schemeClr val="dk1"/>
            </a:solidFill>
            <a:prstDash val="solid"/>
            <a:round/>
            <a:headEnd type="none" w="sm" len="sm"/>
            <a:tailEnd type="none" w="sm" len="sm"/>
          </a:ln>
        </p:spPr>
      </p:sp>
      <p:cxnSp>
        <p:nvCxnSpPr>
          <p:cNvPr id="231" name="Google Shape;231;p34"/>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34"/>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53937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3"/>
        <p:cNvGrpSpPr/>
        <p:nvPr/>
      </p:nvGrpSpPr>
      <p:grpSpPr>
        <a:xfrm>
          <a:off x="0" y="0"/>
          <a:ext cx="0" cy="0"/>
          <a:chOff x="0" y="0"/>
          <a:chExt cx="0" cy="0"/>
        </a:xfrm>
      </p:grpSpPr>
      <p:pic>
        <p:nvPicPr>
          <p:cNvPr id="234" name="Google Shape;234;p35"/>
          <p:cNvPicPr preferRelativeResize="0"/>
          <p:nvPr/>
        </p:nvPicPr>
        <p:blipFill>
          <a:blip r:embed="rId2">
            <a:alphaModFix/>
          </a:blip>
          <a:stretch>
            <a:fillRect/>
          </a:stretch>
        </p:blipFill>
        <p:spPr>
          <a:xfrm flipH="1">
            <a:off x="-800" y="0"/>
            <a:ext cx="12192000" cy="6858000"/>
          </a:xfrm>
          <a:prstGeom prst="rect">
            <a:avLst/>
          </a:prstGeom>
          <a:noFill/>
          <a:ln>
            <a:noFill/>
          </a:ln>
        </p:spPr>
      </p:pic>
      <p:sp>
        <p:nvSpPr>
          <p:cNvPr id="235" name="Google Shape;235;p35"/>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36" name="Google Shape;236;p35"/>
          <p:cNvSpPr txBox="1">
            <a:spLocks noGrp="1"/>
          </p:cNvSpPr>
          <p:nvPr>
            <p:ph type="title" idx="2"/>
          </p:nvPr>
        </p:nvSpPr>
        <p:spPr>
          <a:xfrm>
            <a:off x="960017" y="1831167"/>
            <a:ext cx="3996400" cy="7036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37" name="Google Shape;237;p35"/>
          <p:cNvSpPr txBox="1">
            <a:spLocks noGrp="1"/>
          </p:cNvSpPr>
          <p:nvPr>
            <p:ph type="subTitle" idx="1"/>
          </p:nvPr>
        </p:nvSpPr>
        <p:spPr>
          <a:xfrm>
            <a:off x="960033" y="2416233"/>
            <a:ext cx="3996400" cy="137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35"/>
          <p:cNvSpPr txBox="1">
            <a:spLocks noGrp="1"/>
          </p:cNvSpPr>
          <p:nvPr>
            <p:ph type="title" idx="3"/>
          </p:nvPr>
        </p:nvSpPr>
        <p:spPr>
          <a:xfrm>
            <a:off x="7233995" y="1831167"/>
            <a:ext cx="3996400" cy="70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39" name="Google Shape;239;p35"/>
          <p:cNvSpPr txBox="1">
            <a:spLocks noGrp="1"/>
          </p:cNvSpPr>
          <p:nvPr>
            <p:ph type="subTitle" idx="4"/>
          </p:nvPr>
        </p:nvSpPr>
        <p:spPr>
          <a:xfrm>
            <a:off x="7234000" y="2416233"/>
            <a:ext cx="3996400" cy="12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35"/>
          <p:cNvSpPr txBox="1">
            <a:spLocks noGrp="1"/>
          </p:cNvSpPr>
          <p:nvPr>
            <p:ph type="title" idx="5"/>
          </p:nvPr>
        </p:nvSpPr>
        <p:spPr>
          <a:xfrm>
            <a:off x="960000" y="3987733"/>
            <a:ext cx="3996400" cy="7036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41" name="Google Shape;241;p35"/>
          <p:cNvSpPr txBox="1">
            <a:spLocks noGrp="1"/>
          </p:cNvSpPr>
          <p:nvPr>
            <p:ph type="subTitle" idx="6"/>
          </p:nvPr>
        </p:nvSpPr>
        <p:spPr>
          <a:xfrm>
            <a:off x="960033" y="4572800"/>
            <a:ext cx="3996400" cy="137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35"/>
          <p:cNvSpPr txBox="1">
            <a:spLocks noGrp="1"/>
          </p:cNvSpPr>
          <p:nvPr>
            <p:ph type="title" idx="7"/>
          </p:nvPr>
        </p:nvSpPr>
        <p:spPr>
          <a:xfrm>
            <a:off x="7233977" y="3987733"/>
            <a:ext cx="3996400" cy="70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43" name="Google Shape;243;p35"/>
          <p:cNvSpPr txBox="1">
            <a:spLocks noGrp="1"/>
          </p:cNvSpPr>
          <p:nvPr>
            <p:ph type="subTitle" idx="8"/>
          </p:nvPr>
        </p:nvSpPr>
        <p:spPr>
          <a:xfrm>
            <a:off x="7234000" y="4572800"/>
            <a:ext cx="3996400" cy="137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35"/>
          <p:cNvSpPr>
            <a:spLocks noGrp="1"/>
          </p:cNvSpPr>
          <p:nvPr>
            <p:ph type="pic" idx="9"/>
          </p:nvPr>
        </p:nvSpPr>
        <p:spPr>
          <a:xfrm>
            <a:off x="5281600" y="1831167"/>
            <a:ext cx="1627200" cy="4118400"/>
          </a:xfrm>
          <a:prstGeom prst="rect">
            <a:avLst/>
          </a:prstGeom>
          <a:noFill/>
          <a:ln w="9525" cap="flat" cmpd="sng">
            <a:solidFill>
              <a:schemeClr val="dk1"/>
            </a:solidFill>
            <a:prstDash val="solid"/>
            <a:round/>
            <a:headEnd type="none" w="sm" len="sm"/>
            <a:tailEnd type="none" w="sm" len="sm"/>
          </a:ln>
        </p:spPr>
      </p:sp>
      <p:cxnSp>
        <p:nvCxnSpPr>
          <p:cNvPr id="245" name="Google Shape;245;p35"/>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246" name="Google Shape;246;p35"/>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0640204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47"/>
        <p:cNvGrpSpPr/>
        <p:nvPr/>
      </p:nvGrpSpPr>
      <p:grpSpPr>
        <a:xfrm>
          <a:off x="0" y="0"/>
          <a:ext cx="0" cy="0"/>
          <a:chOff x="0" y="0"/>
          <a:chExt cx="0" cy="0"/>
        </a:xfrm>
      </p:grpSpPr>
      <p:pic>
        <p:nvPicPr>
          <p:cNvPr id="248" name="Google Shape;248;p36"/>
          <p:cNvPicPr preferRelativeResize="0"/>
          <p:nvPr/>
        </p:nvPicPr>
        <p:blipFill>
          <a:blip r:embed="rId2">
            <a:alphaModFix/>
          </a:blip>
          <a:stretch>
            <a:fillRect/>
          </a:stretch>
        </p:blipFill>
        <p:spPr>
          <a:xfrm flipH="1">
            <a:off x="0" y="0"/>
            <a:ext cx="12192000" cy="6858000"/>
          </a:xfrm>
          <a:prstGeom prst="rect">
            <a:avLst/>
          </a:prstGeom>
          <a:noFill/>
          <a:ln>
            <a:noFill/>
          </a:ln>
        </p:spPr>
      </p:pic>
      <p:sp>
        <p:nvSpPr>
          <p:cNvPr id="249" name="Google Shape;249;p36"/>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50" name="Google Shape;250;p36"/>
          <p:cNvSpPr txBox="1">
            <a:spLocks noGrp="1"/>
          </p:cNvSpPr>
          <p:nvPr>
            <p:ph type="title" idx="2"/>
          </p:nvPr>
        </p:nvSpPr>
        <p:spPr>
          <a:xfrm>
            <a:off x="959867" y="1720700"/>
            <a:ext cx="3283600" cy="70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51" name="Google Shape;251;p36"/>
          <p:cNvSpPr txBox="1">
            <a:spLocks noGrp="1"/>
          </p:cNvSpPr>
          <p:nvPr>
            <p:ph type="subTitle" idx="1"/>
          </p:nvPr>
        </p:nvSpPr>
        <p:spPr>
          <a:xfrm>
            <a:off x="959867" y="2312233"/>
            <a:ext cx="3283600" cy="13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36"/>
          <p:cNvSpPr txBox="1">
            <a:spLocks noGrp="1"/>
          </p:cNvSpPr>
          <p:nvPr>
            <p:ph type="title" idx="3"/>
          </p:nvPr>
        </p:nvSpPr>
        <p:spPr>
          <a:xfrm>
            <a:off x="4454127" y="1720700"/>
            <a:ext cx="3283600" cy="70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53" name="Google Shape;253;p36"/>
          <p:cNvSpPr txBox="1">
            <a:spLocks noGrp="1"/>
          </p:cNvSpPr>
          <p:nvPr>
            <p:ph type="subTitle" idx="4"/>
          </p:nvPr>
        </p:nvSpPr>
        <p:spPr>
          <a:xfrm>
            <a:off x="4454129" y="2312233"/>
            <a:ext cx="3283600" cy="13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 name="Google Shape;254;p36"/>
          <p:cNvSpPr txBox="1">
            <a:spLocks noGrp="1"/>
          </p:cNvSpPr>
          <p:nvPr>
            <p:ph type="title" idx="5"/>
          </p:nvPr>
        </p:nvSpPr>
        <p:spPr>
          <a:xfrm>
            <a:off x="959867" y="3992600"/>
            <a:ext cx="3283600" cy="70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55" name="Google Shape;255;p36"/>
          <p:cNvSpPr txBox="1">
            <a:spLocks noGrp="1"/>
          </p:cNvSpPr>
          <p:nvPr>
            <p:ph type="subTitle" idx="6"/>
          </p:nvPr>
        </p:nvSpPr>
        <p:spPr>
          <a:xfrm>
            <a:off x="959867" y="4584133"/>
            <a:ext cx="3283600" cy="13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36"/>
          <p:cNvSpPr txBox="1">
            <a:spLocks noGrp="1"/>
          </p:cNvSpPr>
          <p:nvPr>
            <p:ph type="title" idx="7"/>
          </p:nvPr>
        </p:nvSpPr>
        <p:spPr>
          <a:xfrm>
            <a:off x="4454127" y="3992600"/>
            <a:ext cx="3283600" cy="70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57" name="Google Shape;257;p36"/>
          <p:cNvSpPr txBox="1">
            <a:spLocks noGrp="1"/>
          </p:cNvSpPr>
          <p:nvPr>
            <p:ph type="subTitle" idx="8"/>
          </p:nvPr>
        </p:nvSpPr>
        <p:spPr>
          <a:xfrm>
            <a:off x="4454129" y="4584133"/>
            <a:ext cx="3283600" cy="13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36"/>
          <p:cNvSpPr txBox="1">
            <a:spLocks noGrp="1"/>
          </p:cNvSpPr>
          <p:nvPr>
            <p:ph type="title" idx="9"/>
          </p:nvPr>
        </p:nvSpPr>
        <p:spPr>
          <a:xfrm>
            <a:off x="7948396" y="1720700"/>
            <a:ext cx="3283600" cy="70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59" name="Google Shape;259;p36"/>
          <p:cNvSpPr txBox="1">
            <a:spLocks noGrp="1"/>
          </p:cNvSpPr>
          <p:nvPr>
            <p:ph type="subTitle" idx="13"/>
          </p:nvPr>
        </p:nvSpPr>
        <p:spPr>
          <a:xfrm>
            <a:off x="7948401" y="2312233"/>
            <a:ext cx="3283600" cy="13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0" name="Google Shape;260;p36"/>
          <p:cNvSpPr txBox="1">
            <a:spLocks noGrp="1"/>
          </p:cNvSpPr>
          <p:nvPr>
            <p:ph type="title" idx="14"/>
          </p:nvPr>
        </p:nvSpPr>
        <p:spPr>
          <a:xfrm>
            <a:off x="7948396" y="3992600"/>
            <a:ext cx="3283600" cy="70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61" name="Google Shape;261;p36"/>
          <p:cNvSpPr txBox="1">
            <a:spLocks noGrp="1"/>
          </p:cNvSpPr>
          <p:nvPr>
            <p:ph type="subTitle" idx="15"/>
          </p:nvPr>
        </p:nvSpPr>
        <p:spPr>
          <a:xfrm>
            <a:off x="7948401" y="4584133"/>
            <a:ext cx="3283600" cy="13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62" name="Google Shape;262;p36"/>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263" name="Google Shape;263;p36"/>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9351904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64"/>
        <p:cNvGrpSpPr/>
        <p:nvPr/>
      </p:nvGrpSpPr>
      <p:grpSpPr>
        <a:xfrm>
          <a:off x="0" y="0"/>
          <a:ext cx="0" cy="0"/>
          <a:chOff x="0" y="0"/>
          <a:chExt cx="0" cy="0"/>
        </a:xfrm>
      </p:grpSpPr>
      <p:pic>
        <p:nvPicPr>
          <p:cNvPr id="265" name="Google Shape;265;p3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66" name="Google Shape;266;p37"/>
          <p:cNvSpPr txBox="1">
            <a:spLocks noGrp="1"/>
          </p:cNvSpPr>
          <p:nvPr>
            <p:ph type="title" hasCustomPrompt="1"/>
          </p:nvPr>
        </p:nvSpPr>
        <p:spPr>
          <a:xfrm rot="-255">
            <a:off x="3395521" y="1127560"/>
            <a:ext cx="5399600" cy="1321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400"/>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267" name="Google Shape;267;p37"/>
          <p:cNvSpPr txBox="1">
            <a:spLocks noGrp="1"/>
          </p:cNvSpPr>
          <p:nvPr>
            <p:ph type="subTitle" idx="1"/>
          </p:nvPr>
        </p:nvSpPr>
        <p:spPr>
          <a:xfrm>
            <a:off x="3395521" y="2449333"/>
            <a:ext cx="5399600" cy="5936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37"/>
          <p:cNvSpPr txBox="1">
            <a:spLocks noGrp="1"/>
          </p:cNvSpPr>
          <p:nvPr>
            <p:ph type="title" idx="2" hasCustomPrompt="1"/>
          </p:nvPr>
        </p:nvSpPr>
        <p:spPr>
          <a:xfrm>
            <a:off x="3395521" y="3688453"/>
            <a:ext cx="5399600" cy="1321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400"/>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269" name="Google Shape;269;p37"/>
          <p:cNvSpPr txBox="1">
            <a:spLocks noGrp="1"/>
          </p:cNvSpPr>
          <p:nvPr>
            <p:ph type="subTitle" idx="3"/>
          </p:nvPr>
        </p:nvSpPr>
        <p:spPr>
          <a:xfrm>
            <a:off x="3395521" y="5010033"/>
            <a:ext cx="5399600" cy="5936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70" name="Google Shape;270;p37"/>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271" name="Google Shape;271;p37"/>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759848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72"/>
        <p:cNvGrpSpPr/>
        <p:nvPr/>
      </p:nvGrpSpPr>
      <p:grpSpPr>
        <a:xfrm>
          <a:off x="0" y="0"/>
          <a:ext cx="0" cy="0"/>
          <a:chOff x="0" y="0"/>
          <a:chExt cx="0" cy="0"/>
        </a:xfrm>
      </p:grpSpPr>
      <p:pic>
        <p:nvPicPr>
          <p:cNvPr id="273" name="Google Shape;273;p38"/>
          <p:cNvPicPr preferRelativeResize="0"/>
          <p:nvPr/>
        </p:nvPicPr>
        <p:blipFill>
          <a:blip r:embed="rId2">
            <a:alphaModFix/>
          </a:blip>
          <a:stretch>
            <a:fillRect/>
          </a:stretch>
        </p:blipFill>
        <p:spPr>
          <a:xfrm flipH="1">
            <a:off x="0" y="0"/>
            <a:ext cx="12192000" cy="6858000"/>
          </a:xfrm>
          <a:prstGeom prst="rect">
            <a:avLst/>
          </a:prstGeom>
          <a:noFill/>
          <a:ln>
            <a:noFill/>
          </a:ln>
        </p:spPr>
      </p:pic>
      <p:sp>
        <p:nvSpPr>
          <p:cNvPr id="274" name="Google Shape;274;p38"/>
          <p:cNvSpPr txBox="1">
            <a:spLocks noGrp="1"/>
          </p:cNvSpPr>
          <p:nvPr>
            <p:ph type="subTitle" idx="1"/>
          </p:nvPr>
        </p:nvSpPr>
        <p:spPr>
          <a:xfrm>
            <a:off x="7351200" y="3827017"/>
            <a:ext cx="3876800" cy="7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38"/>
          <p:cNvSpPr txBox="1">
            <a:spLocks noGrp="1"/>
          </p:cNvSpPr>
          <p:nvPr>
            <p:ph type="subTitle" idx="2"/>
          </p:nvPr>
        </p:nvSpPr>
        <p:spPr>
          <a:xfrm>
            <a:off x="7350800" y="5345600"/>
            <a:ext cx="3877200" cy="7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38"/>
          <p:cNvSpPr txBox="1">
            <a:spLocks noGrp="1"/>
          </p:cNvSpPr>
          <p:nvPr>
            <p:ph type="title"/>
          </p:nvPr>
        </p:nvSpPr>
        <p:spPr>
          <a:xfrm>
            <a:off x="960000" y="7200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77" name="Google Shape;277;p38"/>
          <p:cNvSpPr txBox="1">
            <a:spLocks noGrp="1"/>
          </p:cNvSpPr>
          <p:nvPr>
            <p:ph type="title" idx="3"/>
          </p:nvPr>
        </p:nvSpPr>
        <p:spPr>
          <a:xfrm>
            <a:off x="7351400" y="1760733"/>
            <a:ext cx="3880400" cy="70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278" name="Google Shape;278;p38"/>
          <p:cNvSpPr txBox="1">
            <a:spLocks noGrp="1"/>
          </p:cNvSpPr>
          <p:nvPr>
            <p:ph type="title" idx="4" hasCustomPrompt="1"/>
          </p:nvPr>
        </p:nvSpPr>
        <p:spPr>
          <a:xfrm>
            <a:off x="961308" y="3561596"/>
            <a:ext cx="1393200" cy="7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79" name="Google Shape;279;p38"/>
          <p:cNvSpPr txBox="1">
            <a:spLocks noGrp="1"/>
          </p:cNvSpPr>
          <p:nvPr>
            <p:ph type="title" idx="5"/>
          </p:nvPr>
        </p:nvSpPr>
        <p:spPr>
          <a:xfrm>
            <a:off x="7353008" y="3262187"/>
            <a:ext cx="3877200" cy="70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280" name="Google Shape;280;p38"/>
          <p:cNvSpPr txBox="1">
            <a:spLocks noGrp="1"/>
          </p:cNvSpPr>
          <p:nvPr>
            <p:ph type="title" idx="6"/>
          </p:nvPr>
        </p:nvSpPr>
        <p:spPr>
          <a:xfrm>
            <a:off x="7353008" y="4752669"/>
            <a:ext cx="3877200" cy="70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281" name="Google Shape;281;p38"/>
          <p:cNvSpPr txBox="1">
            <a:spLocks noGrp="1"/>
          </p:cNvSpPr>
          <p:nvPr>
            <p:ph type="title" idx="7" hasCustomPrompt="1"/>
          </p:nvPr>
        </p:nvSpPr>
        <p:spPr>
          <a:xfrm rot="987">
            <a:off x="961565" y="2060144"/>
            <a:ext cx="1393200" cy="7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82" name="Google Shape;282;p38"/>
          <p:cNvSpPr txBox="1">
            <a:spLocks noGrp="1"/>
          </p:cNvSpPr>
          <p:nvPr>
            <p:ph type="title" idx="8" hasCustomPrompt="1"/>
          </p:nvPr>
        </p:nvSpPr>
        <p:spPr>
          <a:xfrm rot="987">
            <a:off x="961657" y="5052067"/>
            <a:ext cx="1393600" cy="7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83" name="Google Shape;283;p38"/>
          <p:cNvSpPr txBox="1">
            <a:spLocks noGrp="1"/>
          </p:cNvSpPr>
          <p:nvPr>
            <p:ph type="subTitle" idx="9"/>
          </p:nvPr>
        </p:nvSpPr>
        <p:spPr>
          <a:xfrm>
            <a:off x="7351200" y="2337333"/>
            <a:ext cx="3876800" cy="79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84" name="Google Shape;284;p38"/>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285" name="Google Shape;285;p38"/>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600141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86"/>
        <p:cNvGrpSpPr/>
        <p:nvPr/>
      </p:nvGrpSpPr>
      <p:grpSpPr>
        <a:xfrm>
          <a:off x="0" y="0"/>
          <a:ext cx="0" cy="0"/>
          <a:chOff x="0" y="0"/>
          <a:chExt cx="0" cy="0"/>
        </a:xfrm>
      </p:grpSpPr>
      <p:pic>
        <p:nvPicPr>
          <p:cNvPr id="287" name="Google Shape;287;p3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88" name="Google Shape;288;p39"/>
          <p:cNvSpPr txBox="1">
            <a:spLocks noGrp="1"/>
          </p:cNvSpPr>
          <p:nvPr>
            <p:ph type="ctrTitle"/>
          </p:nvPr>
        </p:nvSpPr>
        <p:spPr>
          <a:xfrm>
            <a:off x="960000" y="720000"/>
            <a:ext cx="5030400" cy="1502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289" name="Google Shape;289;p39"/>
          <p:cNvSpPr txBox="1">
            <a:spLocks noGrp="1"/>
          </p:cNvSpPr>
          <p:nvPr>
            <p:ph type="subTitle" idx="1"/>
          </p:nvPr>
        </p:nvSpPr>
        <p:spPr>
          <a:xfrm>
            <a:off x="960000" y="2044400"/>
            <a:ext cx="5030400" cy="16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2400">
                <a:solidFill>
                  <a:schemeClr val="dk1"/>
                </a:solidFill>
              </a:defRPr>
            </a:lvl2pPr>
            <a:lvl3pPr lvl="2" algn="ctr" rtl="0">
              <a:lnSpc>
                <a:spcPct val="100000"/>
              </a:lnSpc>
              <a:spcBef>
                <a:spcPts val="0"/>
              </a:spcBef>
              <a:spcAft>
                <a:spcPts val="0"/>
              </a:spcAft>
              <a:buClr>
                <a:schemeClr val="dk1"/>
              </a:buClr>
              <a:buSzPts val="1800"/>
              <a:buNone/>
              <a:defRPr sz="2400">
                <a:solidFill>
                  <a:schemeClr val="dk1"/>
                </a:solidFill>
              </a:defRPr>
            </a:lvl3pPr>
            <a:lvl4pPr lvl="3" algn="ctr" rtl="0">
              <a:lnSpc>
                <a:spcPct val="100000"/>
              </a:lnSpc>
              <a:spcBef>
                <a:spcPts val="0"/>
              </a:spcBef>
              <a:spcAft>
                <a:spcPts val="0"/>
              </a:spcAft>
              <a:buClr>
                <a:schemeClr val="dk1"/>
              </a:buClr>
              <a:buSzPts val="1800"/>
              <a:buNone/>
              <a:defRPr sz="2400">
                <a:solidFill>
                  <a:schemeClr val="dk1"/>
                </a:solidFill>
              </a:defRPr>
            </a:lvl4pPr>
            <a:lvl5pPr lvl="4" algn="ctr" rtl="0">
              <a:lnSpc>
                <a:spcPct val="100000"/>
              </a:lnSpc>
              <a:spcBef>
                <a:spcPts val="0"/>
              </a:spcBef>
              <a:spcAft>
                <a:spcPts val="0"/>
              </a:spcAft>
              <a:buClr>
                <a:schemeClr val="dk1"/>
              </a:buClr>
              <a:buSzPts val="1800"/>
              <a:buNone/>
              <a:defRPr sz="2400">
                <a:solidFill>
                  <a:schemeClr val="dk1"/>
                </a:solidFill>
              </a:defRPr>
            </a:lvl5pPr>
            <a:lvl6pPr lvl="5" algn="ctr" rtl="0">
              <a:lnSpc>
                <a:spcPct val="100000"/>
              </a:lnSpc>
              <a:spcBef>
                <a:spcPts val="0"/>
              </a:spcBef>
              <a:spcAft>
                <a:spcPts val="0"/>
              </a:spcAft>
              <a:buClr>
                <a:schemeClr val="dk1"/>
              </a:buClr>
              <a:buSzPts val="1800"/>
              <a:buNone/>
              <a:defRPr sz="2400">
                <a:solidFill>
                  <a:schemeClr val="dk1"/>
                </a:solidFill>
              </a:defRPr>
            </a:lvl6pPr>
            <a:lvl7pPr lvl="6" algn="ctr" rtl="0">
              <a:lnSpc>
                <a:spcPct val="100000"/>
              </a:lnSpc>
              <a:spcBef>
                <a:spcPts val="0"/>
              </a:spcBef>
              <a:spcAft>
                <a:spcPts val="0"/>
              </a:spcAft>
              <a:buClr>
                <a:schemeClr val="dk1"/>
              </a:buClr>
              <a:buSzPts val="1800"/>
              <a:buNone/>
              <a:defRPr sz="2400">
                <a:solidFill>
                  <a:schemeClr val="dk1"/>
                </a:solidFill>
              </a:defRPr>
            </a:lvl7pPr>
            <a:lvl8pPr lvl="7" algn="ctr" rtl="0">
              <a:lnSpc>
                <a:spcPct val="100000"/>
              </a:lnSpc>
              <a:spcBef>
                <a:spcPts val="0"/>
              </a:spcBef>
              <a:spcAft>
                <a:spcPts val="0"/>
              </a:spcAft>
              <a:buClr>
                <a:schemeClr val="dk1"/>
              </a:buClr>
              <a:buSzPts val="1800"/>
              <a:buNone/>
              <a:defRPr sz="2400">
                <a:solidFill>
                  <a:schemeClr val="dk1"/>
                </a:solidFill>
              </a:defRPr>
            </a:lvl8pPr>
            <a:lvl9pPr lvl="8" algn="ctr" rtl="0">
              <a:lnSpc>
                <a:spcPct val="100000"/>
              </a:lnSpc>
              <a:spcBef>
                <a:spcPts val="0"/>
              </a:spcBef>
              <a:spcAft>
                <a:spcPts val="0"/>
              </a:spcAft>
              <a:buClr>
                <a:schemeClr val="dk1"/>
              </a:buClr>
              <a:buSzPts val="1800"/>
              <a:buNone/>
              <a:defRPr sz="2400">
                <a:solidFill>
                  <a:schemeClr val="dk1"/>
                </a:solidFill>
              </a:defRPr>
            </a:lvl9pPr>
          </a:lstStyle>
          <a:p>
            <a:endParaRPr/>
          </a:p>
        </p:txBody>
      </p:sp>
      <p:sp>
        <p:nvSpPr>
          <p:cNvPr id="290" name="Google Shape;290;p39"/>
          <p:cNvSpPr txBox="1">
            <a:spLocks noGrp="1"/>
          </p:cNvSpPr>
          <p:nvPr>
            <p:ph type="subTitle" idx="2"/>
          </p:nvPr>
        </p:nvSpPr>
        <p:spPr>
          <a:xfrm rot="-962">
            <a:off x="960001" y="5542589"/>
            <a:ext cx="4288800" cy="497600"/>
          </a:xfrm>
          <a:prstGeom prst="rect">
            <a:avLst/>
          </a:prstGeom>
          <a:solidFill>
            <a:srgbClr val="FFFFFF">
              <a:alpha val="3354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None/>
              <a:defRPr sz="1467"/>
            </a:lvl1pPr>
            <a:lvl2pPr lvl="1" algn="ctr" rtl="0">
              <a:lnSpc>
                <a:spcPct val="100000"/>
              </a:lnSpc>
              <a:spcBef>
                <a:spcPts val="0"/>
              </a:spcBef>
              <a:spcAft>
                <a:spcPts val="0"/>
              </a:spcAft>
              <a:buClr>
                <a:schemeClr val="dk1"/>
              </a:buClr>
              <a:buSzPts val="1100"/>
              <a:buNone/>
              <a:defRPr sz="1467">
                <a:solidFill>
                  <a:schemeClr val="dk1"/>
                </a:solidFill>
              </a:defRPr>
            </a:lvl2pPr>
            <a:lvl3pPr lvl="2" algn="ctr" rtl="0">
              <a:lnSpc>
                <a:spcPct val="100000"/>
              </a:lnSpc>
              <a:spcBef>
                <a:spcPts val="0"/>
              </a:spcBef>
              <a:spcAft>
                <a:spcPts val="0"/>
              </a:spcAft>
              <a:buClr>
                <a:schemeClr val="dk1"/>
              </a:buClr>
              <a:buSzPts val="1100"/>
              <a:buNone/>
              <a:defRPr sz="1467">
                <a:solidFill>
                  <a:schemeClr val="dk1"/>
                </a:solidFill>
              </a:defRPr>
            </a:lvl3pPr>
            <a:lvl4pPr lvl="3" algn="ctr" rtl="0">
              <a:lnSpc>
                <a:spcPct val="100000"/>
              </a:lnSpc>
              <a:spcBef>
                <a:spcPts val="0"/>
              </a:spcBef>
              <a:spcAft>
                <a:spcPts val="0"/>
              </a:spcAft>
              <a:buClr>
                <a:schemeClr val="dk1"/>
              </a:buClr>
              <a:buSzPts val="1100"/>
              <a:buNone/>
              <a:defRPr sz="1467">
                <a:solidFill>
                  <a:schemeClr val="dk1"/>
                </a:solidFill>
              </a:defRPr>
            </a:lvl4pPr>
            <a:lvl5pPr lvl="4" algn="ctr" rtl="0">
              <a:lnSpc>
                <a:spcPct val="100000"/>
              </a:lnSpc>
              <a:spcBef>
                <a:spcPts val="0"/>
              </a:spcBef>
              <a:spcAft>
                <a:spcPts val="0"/>
              </a:spcAft>
              <a:buClr>
                <a:schemeClr val="dk1"/>
              </a:buClr>
              <a:buSzPts val="1100"/>
              <a:buNone/>
              <a:defRPr sz="1467">
                <a:solidFill>
                  <a:schemeClr val="dk1"/>
                </a:solidFill>
              </a:defRPr>
            </a:lvl5pPr>
            <a:lvl6pPr lvl="5" algn="ctr" rtl="0">
              <a:lnSpc>
                <a:spcPct val="100000"/>
              </a:lnSpc>
              <a:spcBef>
                <a:spcPts val="0"/>
              </a:spcBef>
              <a:spcAft>
                <a:spcPts val="0"/>
              </a:spcAft>
              <a:buClr>
                <a:schemeClr val="dk1"/>
              </a:buClr>
              <a:buSzPts val="1100"/>
              <a:buNone/>
              <a:defRPr sz="1467">
                <a:solidFill>
                  <a:schemeClr val="dk1"/>
                </a:solidFill>
              </a:defRPr>
            </a:lvl6pPr>
            <a:lvl7pPr lvl="6" algn="ctr" rtl="0">
              <a:lnSpc>
                <a:spcPct val="100000"/>
              </a:lnSpc>
              <a:spcBef>
                <a:spcPts val="0"/>
              </a:spcBef>
              <a:spcAft>
                <a:spcPts val="0"/>
              </a:spcAft>
              <a:buClr>
                <a:schemeClr val="dk1"/>
              </a:buClr>
              <a:buSzPts val="1100"/>
              <a:buNone/>
              <a:defRPr sz="1467">
                <a:solidFill>
                  <a:schemeClr val="dk1"/>
                </a:solidFill>
              </a:defRPr>
            </a:lvl7pPr>
            <a:lvl8pPr lvl="7" algn="ctr" rtl="0">
              <a:lnSpc>
                <a:spcPct val="100000"/>
              </a:lnSpc>
              <a:spcBef>
                <a:spcPts val="0"/>
              </a:spcBef>
              <a:spcAft>
                <a:spcPts val="0"/>
              </a:spcAft>
              <a:buClr>
                <a:schemeClr val="dk1"/>
              </a:buClr>
              <a:buSzPts val="1100"/>
              <a:buNone/>
              <a:defRPr sz="1467">
                <a:solidFill>
                  <a:schemeClr val="dk1"/>
                </a:solidFill>
              </a:defRPr>
            </a:lvl8pPr>
            <a:lvl9pPr lvl="8" algn="ctr" rtl="0">
              <a:lnSpc>
                <a:spcPct val="100000"/>
              </a:lnSpc>
              <a:spcBef>
                <a:spcPts val="0"/>
              </a:spcBef>
              <a:spcAft>
                <a:spcPts val="0"/>
              </a:spcAft>
              <a:buClr>
                <a:schemeClr val="dk1"/>
              </a:buClr>
              <a:buSzPts val="1100"/>
              <a:buNone/>
              <a:defRPr sz="1467">
                <a:solidFill>
                  <a:schemeClr val="dk1"/>
                </a:solidFill>
              </a:defRPr>
            </a:lvl9pPr>
          </a:lstStyle>
          <a:p>
            <a:endParaRPr/>
          </a:p>
        </p:txBody>
      </p:sp>
      <p:sp>
        <p:nvSpPr>
          <p:cNvPr id="291" name="Google Shape;291;p39"/>
          <p:cNvSpPr>
            <a:spLocks noGrp="1"/>
          </p:cNvSpPr>
          <p:nvPr>
            <p:ph type="pic" idx="3"/>
          </p:nvPr>
        </p:nvSpPr>
        <p:spPr>
          <a:xfrm>
            <a:off x="6565900" y="990600"/>
            <a:ext cx="5626000" cy="5050000"/>
          </a:xfrm>
          <a:prstGeom prst="rect">
            <a:avLst/>
          </a:prstGeom>
          <a:noFill/>
          <a:ln w="9525" cap="flat" cmpd="sng">
            <a:solidFill>
              <a:schemeClr val="dk1"/>
            </a:solidFill>
            <a:prstDash val="solid"/>
            <a:round/>
            <a:headEnd type="none" w="sm" len="sm"/>
            <a:tailEnd type="none" w="sm" len="sm"/>
          </a:ln>
        </p:spPr>
      </p:sp>
      <p:cxnSp>
        <p:nvCxnSpPr>
          <p:cNvPr id="292" name="Google Shape;292;p39"/>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293" name="Google Shape;293;p39"/>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
        <p:nvSpPr>
          <p:cNvPr id="294" name="Google Shape;294;p39"/>
          <p:cNvSpPr txBox="1"/>
          <p:nvPr/>
        </p:nvSpPr>
        <p:spPr>
          <a:xfrm>
            <a:off x="906800" y="4559300"/>
            <a:ext cx="4395200" cy="8508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kumimoji="0" lang="en" sz="1467" b="0" i="0" u="none" strike="noStrike" kern="0" cap="none" spc="0" normalizeH="0" baseline="0" noProof="0">
                <a:ln>
                  <a:noFill/>
                </a:ln>
                <a:solidFill>
                  <a:srgbClr val="002930"/>
                </a:solidFill>
                <a:effectLst/>
                <a:uLnTx/>
                <a:uFillTx/>
                <a:latin typeface="Didact Gothic"/>
                <a:ea typeface="Didact Gothic"/>
                <a:cs typeface="Didact Gothic"/>
                <a:sym typeface="Didact Gothic"/>
              </a:rPr>
              <a:t>CREDITS: This presentation template was created by </a:t>
            </a:r>
            <a:r>
              <a:rPr kumimoji="0" lang="en" sz="1467" b="1" i="0" u="none" strike="noStrike" kern="0" cap="none" spc="0" normalizeH="0" baseline="0" noProof="0">
                <a:ln>
                  <a:noFill/>
                </a:ln>
                <a:solidFill>
                  <a:srgbClr val="002930"/>
                </a:solidFill>
                <a:effectLst/>
                <a:uLnTx/>
                <a:uFill>
                  <a:noFill/>
                </a:uFill>
                <a:latin typeface="Didact Gothic"/>
                <a:ea typeface="Didact Gothic"/>
                <a:cs typeface="Didact Gothic"/>
                <a:sym typeface="Didact Gothic"/>
                <a:hlinkClick r:id="rId3">
                  <a:extLst>
                    <a:ext uri="{A12FA001-AC4F-418D-AE19-62706E023703}">
                      <ahyp:hlinkClr xmlns="" xmlns:ahyp="http://schemas.microsoft.com/office/drawing/2018/hyperlinkcolor" val="tx"/>
                    </a:ext>
                  </a:extLst>
                </a:hlinkClick>
              </a:rPr>
              <a:t>Slidesgo</a:t>
            </a:r>
            <a:r>
              <a:rPr kumimoji="0" lang="en" sz="1467" b="0" i="0" u="none" strike="noStrike" kern="0" cap="none" spc="0" normalizeH="0" baseline="0" noProof="0">
                <a:ln>
                  <a:noFill/>
                </a:ln>
                <a:solidFill>
                  <a:srgbClr val="002930"/>
                </a:solidFill>
                <a:effectLst/>
                <a:uLnTx/>
                <a:uFillTx/>
                <a:latin typeface="Didact Gothic"/>
                <a:ea typeface="Didact Gothic"/>
                <a:cs typeface="Didact Gothic"/>
                <a:sym typeface="Didact Gothic"/>
              </a:rPr>
              <a:t>, and includes icons by </a:t>
            </a:r>
            <a:r>
              <a:rPr kumimoji="0" lang="en" sz="1467" b="1" i="0" u="none" strike="noStrike" kern="0" cap="none" spc="0" normalizeH="0" baseline="0" noProof="0">
                <a:ln>
                  <a:noFill/>
                </a:ln>
                <a:solidFill>
                  <a:srgbClr val="002930"/>
                </a:solidFill>
                <a:effectLst/>
                <a:uLnTx/>
                <a:uFill>
                  <a:noFill/>
                </a:uFill>
                <a:latin typeface="Didact Gothic"/>
                <a:ea typeface="Didact Gothic"/>
                <a:cs typeface="Didact Gothic"/>
                <a:sym typeface="Didact Gothic"/>
                <a:hlinkClick r:id="rId4">
                  <a:extLst>
                    <a:ext uri="{A12FA001-AC4F-418D-AE19-62706E023703}">
                      <ahyp:hlinkClr xmlns="" xmlns:ahyp="http://schemas.microsoft.com/office/drawing/2018/hyperlinkcolor" val="tx"/>
                    </a:ext>
                  </a:extLst>
                </a:hlinkClick>
              </a:rPr>
              <a:t>Flaticon</a:t>
            </a:r>
            <a:r>
              <a:rPr kumimoji="0" lang="en" sz="1467" b="1" i="0" u="none" strike="noStrike" kern="0" cap="none" spc="0" normalizeH="0" baseline="0" noProof="0">
                <a:ln>
                  <a:noFill/>
                </a:ln>
                <a:solidFill>
                  <a:srgbClr val="002930"/>
                </a:solidFill>
                <a:effectLst/>
                <a:uLnTx/>
                <a:uFillTx/>
                <a:latin typeface="Didact Gothic"/>
                <a:ea typeface="Didact Gothic"/>
                <a:cs typeface="Didact Gothic"/>
                <a:sym typeface="Didact Gothic"/>
              </a:rPr>
              <a:t> </a:t>
            </a:r>
            <a:r>
              <a:rPr kumimoji="0" lang="en" sz="1467" b="0" i="0" u="none" strike="noStrike" kern="0" cap="none" spc="0" normalizeH="0" baseline="0" noProof="0">
                <a:ln>
                  <a:noFill/>
                </a:ln>
                <a:solidFill>
                  <a:srgbClr val="002930"/>
                </a:solidFill>
                <a:effectLst/>
                <a:uLnTx/>
                <a:uFillTx/>
                <a:latin typeface="Didact Gothic"/>
                <a:ea typeface="Didact Gothic"/>
                <a:cs typeface="Didact Gothic"/>
                <a:sym typeface="Didact Gothic"/>
              </a:rPr>
              <a:t>and infographics &amp; images by </a:t>
            </a:r>
            <a:r>
              <a:rPr kumimoji="0" lang="en" sz="1467" b="1" i="0" u="none" strike="noStrike" kern="0" cap="none" spc="0" normalizeH="0" baseline="0" noProof="0">
                <a:ln>
                  <a:noFill/>
                </a:ln>
                <a:solidFill>
                  <a:srgbClr val="002930"/>
                </a:solidFill>
                <a:effectLst/>
                <a:uLnTx/>
                <a:uFill>
                  <a:noFill/>
                </a:uFill>
                <a:latin typeface="Didact Gothic"/>
                <a:ea typeface="Didact Gothic"/>
                <a:cs typeface="Didact Gothic"/>
                <a:sym typeface="Didact Gothic"/>
                <a:hlinkClick r:id="rId5">
                  <a:extLst>
                    <a:ext uri="{A12FA001-AC4F-418D-AE19-62706E023703}">
                      <ahyp:hlinkClr xmlns="" xmlns:ahyp="http://schemas.microsoft.com/office/drawing/2018/hyperlinkcolor" val="tx"/>
                    </a:ext>
                  </a:extLst>
                </a:hlinkClick>
              </a:rPr>
              <a:t>Freepik</a:t>
            </a:r>
            <a:endParaRPr kumimoji="0" sz="1467" b="1" i="0" u="none" strike="noStrike" kern="0" cap="none" spc="0" normalizeH="0" baseline="0" noProof="0">
              <a:ln>
                <a:noFill/>
              </a:ln>
              <a:solidFill>
                <a:srgbClr val="002930"/>
              </a:solidFill>
              <a:effectLst/>
              <a:uLnTx/>
              <a:uFillTx/>
              <a:latin typeface="Didact Gothic"/>
              <a:ea typeface="Didact Gothic"/>
              <a:cs typeface="Didact Gothic"/>
              <a:sym typeface="Didact Gothic"/>
            </a:endParaRPr>
          </a:p>
        </p:txBody>
      </p:sp>
    </p:spTree>
    <p:extLst>
      <p:ext uri="{BB962C8B-B14F-4D97-AF65-F5344CB8AC3E}">
        <p14:creationId xmlns:p14="http://schemas.microsoft.com/office/powerpoint/2010/main" val="16340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D228B9-CE96-40D0-8B58-5281A1919759}"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B52C59-41AD-433E-945F-A4F284157E33}" type="slidenum">
              <a:rPr lang="en-IN" smtClean="0"/>
              <a:t>‹#›</a:t>
            </a:fld>
            <a:endParaRPr lang="en-IN"/>
          </a:p>
        </p:txBody>
      </p:sp>
    </p:spTree>
    <p:extLst>
      <p:ext uri="{BB962C8B-B14F-4D97-AF65-F5344CB8AC3E}">
        <p14:creationId xmlns:p14="http://schemas.microsoft.com/office/powerpoint/2010/main" val="2893570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95"/>
        <p:cNvGrpSpPr/>
        <p:nvPr/>
      </p:nvGrpSpPr>
      <p:grpSpPr>
        <a:xfrm>
          <a:off x="0" y="0"/>
          <a:ext cx="0" cy="0"/>
          <a:chOff x="0" y="0"/>
          <a:chExt cx="0" cy="0"/>
        </a:xfrm>
      </p:grpSpPr>
      <p:pic>
        <p:nvPicPr>
          <p:cNvPr id="296" name="Google Shape;296;p40"/>
          <p:cNvPicPr preferRelativeResize="0"/>
          <p:nvPr/>
        </p:nvPicPr>
        <p:blipFill>
          <a:blip r:embed="rId2">
            <a:alphaModFix/>
          </a:blip>
          <a:stretch>
            <a:fillRect/>
          </a:stretch>
        </p:blipFill>
        <p:spPr>
          <a:xfrm>
            <a:off x="0" y="0"/>
            <a:ext cx="12192000" cy="6858000"/>
          </a:xfrm>
          <a:prstGeom prst="rect">
            <a:avLst/>
          </a:prstGeom>
          <a:noFill/>
          <a:ln>
            <a:noFill/>
          </a:ln>
        </p:spPr>
      </p:pic>
      <p:pic>
        <p:nvPicPr>
          <p:cNvPr id="297" name="Google Shape;297;p40"/>
          <p:cNvPicPr preferRelativeResize="0"/>
          <p:nvPr/>
        </p:nvPicPr>
        <p:blipFill>
          <a:blip r:embed="rId3">
            <a:alphaModFix/>
          </a:blip>
          <a:stretch>
            <a:fillRect/>
          </a:stretch>
        </p:blipFill>
        <p:spPr>
          <a:xfrm>
            <a:off x="0" y="0"/>
            <a:ext cx="12192000" cy="6858000"/>
          </a:xfrm>
          <a:prstGeom prst="rect">
            <a:avLst/>
          </a:prstGeom>
          <a:noFill/>
          <a:ln>
            <a:noFill/>
          </a:ln>
        </p:spPr>
      </p:pic>
      <p:cxnSp>
        <p:nvCxnSpPr>
          <p:cNvPr id="298" name="Google Shape;298;p40"/>
          <p:cNvCxnSpPr/>
          <p:nvPr/>
        </p:nvCxnSpPr>
        <p:spPr>
          <a:xfrm>
            <a:off x="0" y="705833"/>
            <a:ext cx="12208800" cy="0"/>
          </a:xfrm>
          <a:prstGeom prst="straightConnector1">
            <a:avLst/>
          </a:prstGeom>
          <a:noFill/>
          <a:ln w="9525" cap="flat" cmpd="sng">
            <a:solidFill>
              <a:schemeClr val="dk1"/>
            </a:solidFill>
            <a:prstDash val="solid"/>
            <a:round/>
            <a:headEnd type="none" w="med" len="med"/>
            <a:tailEnd type="none" w="med" len="med"/>
          </a:ln>
        </p:spPr>
      </p:cxnSp>
      <p:cxnSp>
        <p:nvCxnSpPr>
          <p:cNvPr id="299" name="Google Shape;299;p40"/>
          <p:cNvCxnSpPr/>
          <p:nvPr/>
        </p:nvCxnSpPr>
        <p:spPr>
          <a:xfrm>
            <a:off x="-19067" y="6138000"/>
            <a:ext cx="122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19335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00"/>
        <p:cNvGrpSpPr/>
        <p:nvPr/>
      </p:nvGrpSpPr>
      <p:grpSpPr>
        <a:xfrm>
          <a:off x="0" y="0"/>
          <a:ext cx="0" cy="0"/>
          <a:chOff x="0" y="0"/>
          <a:chExt cx="0" cy="0"/>
        </a:xfrm>
      </p:grpSpPr>
      <p:pic>
        <p:nvPicPr>
          <p:cNvPr id="301" name="Google Shape;301;p41"/>
          <p:cNvPicPr preferRelativeResize="0"/>
          <p:nvPr/>
        </p:nvPicPr>
        <p:blipFill>
          <a:blip r:embed="rId2">
            <a:alphaModFix/>
          </a:blip>
          <a:stretch>
            <a:fillRect/>
          </a:stretch>
        </p:blipFill>
        <p:spPr>
          <a:xfrm>
            <a:off x="0" y="-2500"/>
            <a:ext cx="12192000" cy="6858000"/>
          </a:xfrm>
          <a:prstGeom prst="rect">
            <a:avLst/>
          </a:prstGeom>
          <a:noFill/>
          <a:ln>
            <a:noFill/>
          </a:ln>
        </p:spPr>
      </p:pic>
      <p:cxnSp>
        <p:nvCxnSpPr>
          <p:cNvPr id="302" name="Google Shape;302;p41"/>
          <p:cNvCxnSpPr/>
          <p:nvPr/>
        </p:nvCxnSpPr>
        <p:spPr>
          <a:xfrm>
            <a:off x="-9533" y="362433"/>
            <a:ext cx="122376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41"/>
          <p:cNvCxnSpPr/>
          <p:nvPr/>
        </p:nvCxnSpPr>
        <p:spPr>
          <a:xfrm>
            <a:off x="0" y="6479367"/>
            <a:ext cx="12208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520487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8D228B9-CE96-40D0-8B58-5281A1919759}"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B52C59-41AD-433E-945F-A4F284157E33}" type="slidenum">
              <a:rPr lang="en-IN" smtClean="0"/>
              <a:t>‹#›</a:t>
            </a:fld>
            <a:endParaRPr lang="en-IN"/>
          </a:p>
        </p:txBody>
      </p:sp>
    </p:spTree>
    <p:extLst>
      <p:ext uri="{BB962C8B-B14F-4D97-AF65-F5344CB8AC3E}">
        <p14:creationId xmlns:p14="http://schemas.microsoft.com/office/powerpoint/2010/main" val="28823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228B9-CE96-40D0-8B58-5281A1919759}"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B52C59-41AD-433E-945F-A4F284157E33}" type="slidenum">
              <a:rPr lang="en-IN" smtClean="0"/>
              <a:t>‹#›</a:t>
            </a:fld>
            <a:endParaRPr lang="en-IN"/>
          </a:p>
        </p:txBody>
      </p:sp>
    </p:spTree>
    <p:extLst>
      <p:ext uri="{BB962C8B-B14F-4D97-AF65-F5344CB8AC3E}">
        <p14:creationId xmlns:p14="http://schemas.microsoft.com/office/powerpoint/2010/main" val="32641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D228B9-CE96-40D0-8B58-5281A1919759}"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B52C59-41AD-433E-945F-A4F284157E33}" type="slidenum">
              <a:rPr lang="en-IN" smtClean="0"/>
              <a:t>‹#›</a:t>
            </a:fld>
            <a:endParaRPr lang="en-IN"/>
          </a:p>
        </p:txBody>
      </p:sp>
    </p:spTree>
    <p:extLst>
      <p:ext uri="{BB962C8B-B14F-4D97-AF65-F5344CB8AC3E}">
        <p14:creationId xmlns:p14="http://schemas.microsoft.com/office/powerpoint/2010/main" val="112480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D228B9-CE96-40D0-8B58-5281A1919759}"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B52C59-41AD-433E-945F-A4F284157E33}" type="slidenum">
              <a:rPr lang="en-IN" smtClean="0"/>
              <a:t>‹#›</a:t>
            </a:fld>
            <a:endParaRPr lang="en-IN"/>
          </a:p>
        </p:txBody>
      </p:sp>
    </p:spTree>
    <p:extLst>
      <p:ext uri="{BB962C8B-B14F-4D97-AF65-F5344CB8AC3E}">
        <p14:creationId xmlns:p14="http://schemas.microsoft.com/office/powerpoint/2010/main" val="361520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228B9-CE96-40D0-8B58-5281A1919759}"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52C59-41AD-433E-945F-A4F284157E33}" type="slidenum">
              <a:rPr lang="en-IN" smtClean="0"/>
              <a:t>‹#›</a:t>
            </a:fld>
            <a:endParaRPr lang="en-IN"/>
          </a:p>
        </p:txBody>
      </p:sp>
    </p:spTree>
    <p:extLst>
      <p:ext uri="{BB962C8B-B14F-4D97-AF65-F5344CB8AC3E}">
        <p14:creationId xmlns:p14="http://schemas.microsoft.com/office/powerpoint/2010/main" val="1468302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52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Poppins ExtraBold"/>
              <a:buNone/>
              <a:defRPr sz="3100">
                <a:solidFill>
                  <a:schemeClr val="dk1"/>
                </a:solidFill>
                <a:latin typeface="Poppins ExtraBold"/>
                <a:ea typeface="Poppins ExtraBold"/>
                <a:cs typeface="Poppins ExtraBold"/>
                <a:sym typeface="Poppins ExtraBold"/>
              </a:defRPr>
            </a:lvl1pPr>
            <a:lvl2pPr lvl="1" rtl="0">
              <a:spcBef>
                <a:spcPts val="0"/>
              </a:spcBef>
              <a:spcAft>
                <a:spcPts val="0"/>
              </a:spcAft>
              <a:buClr>
                <a:schemeClr val="dk1"/>
              </a:buClr>
              <a:buSzPts val="3100"/>
              <a:buFont typeface="Poppins ExtraBold"/>
              <a:buNone/>
              <a:defRPr sz="3100">
                <a:solidFill>
                  <a:schemeClr val="dk1"/>
                </a:solidFill>
                <a:latin typeface="Poppins ExtraBold"/>
                <a:ea typeface="Poppins ExtraBold"/>
                <a:cs typeface="Poppins ExtraBold"/>
                <a:sym typeface="Poppins ExtraBold"/>
              </a:defRPr>
            </a:lvl2pPr>
            <a:lvl3pPr lvl="2" rtl="0">
              <a:spcBef>
                <a:spcPts val="0"/>
              </a:spcBef>
              <a:spcAft>
                <a:spcPts val="0"/>
              </a:spcAft>
              <a:buClr>
                <a:schemeClr val="dk1"/>
              </a:buClr>
              <a:buSzPts val="3100"/>
              <a:buFont typeface="Poppins ExtraBold"/>
              <a:buNone/>
              <a:defRPr sz="3100">
                <a:solidFill>
                  <a:schemeClr val="dk1"/>
                </a:solidFill>
                <a:latin typeface="Poppins ExtraBold"/>
                <a:ea typeface="Poppins ExtraBold"/>
                <a:cs typeface="Poppins ExtraBold"/>
                <a:sym typeface="Poppins ExtraBold"/>
              </a:defRPr>
            </a:lvl3pPr>
            <a:lvl4pPr lvl="3" rtl="0">
              <a:spcBef>
                <a:spcPts val="0"/>
              </a:spcBef>
              <a:spcAft>
                <a:spcPts val="0"/>
              </a:spcAft>
              <a:buClr>
                <a:schemeClr val="dk1"/>
              </a:buClr>
              <a:buSzPts val="3100"/>
              <a:buFont typeface="Poppins ExtraBold"/>
              <a:buNone/>
              <a:defRPr sz="3100">
                <a:solidFill>
                  <a:schemeClr val="dk1"/>
                </a:solidFill>
                <a:latin typeface="Poppins ExtraBold"/>
                <a:ea typeface="Poppins ExtraBold"/>
                <a:cs typeface="Poppins ExtraBold"/>
                <a:sym typeface="Poppins ExtraBold"/>
              </a:defRPr>
            </a:lvl4pPr>
            <a:lvl5pPr lvl="4" rtl="0">
              <a:spcBef>
                <a:spcPts val="0"/>
              </a:spcBef>
              <a:spcAft>
                <a:spcPts val="0"/>
              </a:spcAft>
              <a:buClr>
                <a:schemeClr val="dk1"/>
              </a:buClr>
              <a:buSzPts val="3100"/>
              <a:buFont typeface="Poppins ExtraBold"/>
              <a:buNone/>
              <a:defRPr sz="3100">
                <a:solidFill>
                  <a:schemeClr val="dk1"/>
                </a:solidFill>
                <a:latin typeface="Poppins ExtraBold"/>
                <a:ea typeface="Poppins ExtraBold"/>
                <a:cs typeface="Poppins ExtraBold"/>
                <a:sym typeface="Poppins ExtraBold"/>
              </a:defRPr>
            </a:lvl5pPr>
            <a:lvl6pPr lvl="5" rtl="0">
              <a:spcBef>
                <a:spcPts val="0"/>
              </a:spcBef>
              <a:spcAft>
                <a:spcPts val="0"/>
              </a:spcAft>
              <a:buClr>
                <a:schemeClr val="dk1"/>
              </a:buClr>
              <a:buSzPts val="3100"/>
              <a:buFont typeface="Poppins ExtraBold"/>
              <a:buNone/>
              <a:defRPr sz="3100">
                <a:solidFill>
                  <a:schemeClr val="dk1"/>
                </a:solidFill>
                <a:latin typeface="Poppins ExtraBold"/>
                <a:ea typeface="Poppins ExtraBold"/>
                <a:cs typeface="Poppins ExtraBold"/>
                <a:sym typeface="Poppins ExtraBold"/>
              </a:defRPr>
            </a:lvl6pPr>
            <a:lvl7pPr lvl="6" rtl="0">
              <a:spcBef>
                <a:spcPts val="0"/>
              </a:spcBef>
              <a:spcAft>
                <a:spcPts val="0"/>
              </a:spcAft>
              <a:buClr>
                <a:schemeClr val="dk1"/>
              </a:buClr>
              <a:buSzPts val="3100"/>
              <a:buFont typeface="Poppins ExtraBold"/>
              <a:buNone/>
              <a:defRPr sz="3100">
                <a:solidFill>
                  <a:schemeClr val="dk1"/>
                </a:solidFill>
                <a:latin typeface="Poppins ExtraBold"/>
                <a:ea typeface="Poppins ExtraBold"/>
                <a:cs typeface="Poppins ExtraBold"/>
                <a:sym typeface="Poppins ExtraBold"/>
              </a:defRPr>
            </a:lvl7pPr>
            <a:lvl8pPr lvl="7" rtl="0">
              <a:spcBef>
                <a:spcPts val="0"/>
              </a:spcBef>
              <a:spcAft>
                <a:spcPts val="0"/>
              </a:spcAft>
              <a:buClr>
                <a:schemeClr val="dk1"/>
              </a:buClr>
              <a:buSzPts val="3100"/>
              <a:buFont typeface="Poppins ExtraBold"/>
              <a:buNone/>
              <a:defRPr sz="3100">
                <a:solidFill>
                  <a:schemeClr val="dk1"/>
                </a:solidFill>
                <a:latin typeface="Poppins ExtraBold"/>
                <a:ea typeface="Poppins ExtraBold"/>
                <a:cs typeface="Poppins ExtraBold"/>
                <a:sym typeface="Poppins ExtraBold"/>
              </a:defRPr>
            </a:lvl8pPr>
            <a:lvl9pPr lvl="8" rtl="0">
              <a:spcBef>
                <a:spcPts val="0"/>
              </a:spcBef>
              <a:spcAft>
                <a:spcPts val="0"/>
              </a:spcAft>
              <a:buClr>
                <a:schemeClr val="dk1"/>
              </a:buClr>
              <a:buSzPts val="3100"/>
              <a:buFont typeface="Poppins ExtraBold"/>
              <a:buNone/>
              <a:defRPr sz="3100">
                <a:solidFill>
                  <a:schemeClr val="dk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960000" y="1649444"/>
            <a:ext cx="10272000" cy="4488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74313685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5" name="Google Shape;315;p45"/>
          <p:cNvSpPr txBox="1">
            <a:spLocks noGrp="1"/>
          </p:cNvSpPr>
          <p:nvPr>
            <p:ph type="ctrTitle"/>
          </p:nvPr>
        </p:nvSpPr>
        <p:spPr>
          <a:xfrm>
            <a:off x="313509" y="1907178"/>
            <a:ext cx="11652068" cy="3461656"/>
          </a:xfrm>
          <a:prstGeom prst="rect">
            <a:avLst/>
          </a:prstGeom>
        </p:spPr>
        <p:txBody>
          <a:bodyPr spcFirstLastPara="1" wrap="square" lIns="121900" tIns="121900" rIns="121900" bIns="121900" anchor="ctr" anchorCtr="0">
            <a:noAutofit/>
          </a:bodyPr>
          <a:lstStyle/>
          <a:p>
            <a:pPr algn="ctr">
              <a:buClr>
                <a:schemeClr val="dk1"/>
              </a:buClr>
              <a:buSzPts val="1100"/>
            </a:pPr>
            <a:r>
              <a:rPr lang="en" dirty="0"/>
              <a:t>B</a:t>
            </a:r>
            <a:r>
              <a:rPr lang="en-US" dirty="0" err="1"/>
              <a:t>ank</a:t>
            </a:r>
            <a:r>
              <a:rPr lang="en-US" dirty="0"/>
              <a:t> Loan Analysis </a:t>
            </a:r>
            <a:br>
              <a:rPr lang="en-US" dirty="0"/>
            </a:br>
            <a:r>
              <a:rPr lang="en-US" dirty="0"/>
              <a:t/>
            </a:r>
            <a:br>
              <a:rPr lang="en-US" dirty="0"/>
            </a:br>
            <a:r>
              <a:rPr lang="en-US" dirty="0"/>
              <a:t/>
            </a:r>
            <a:br>
              <a:rPr lang="en-US" dirty="0"/>
            </a:br>
            <a:endParaRPr dirty="0"/>
          </a:p>
        </p:txBody>
      </p:sp>
      <p:sp>
        <p:nvSpPr>
          <p:cNvPr id="7" name="Subtitle 1"/>
          <p:cNvSpPr>
            <a:spLocks noGrp="1"/>
          </p:cNvSpPr>
          <p:nvPr>
            <p:ph type="subTitle" idx="1"/>
          </p:nvPr>
        </p:nvSpPr>
        <p:spPr>
          <a:xfrm rot="-613">
            <a:off x="2116252" y="2677888"/>
            <a:ext cx="4780990" cy="770711"/>
          </a:xfrm>
          <a:ln>
            <a:solidFill>
              <a:schemeClr val="tx1"/>
            </a:solidFill>
          </a:ln>
        </p:spPr>
        <p:txBody>
          <a:bodyPr/>
          <a:lstStyle/>
          <a:p>
            <a:pPr marL="0" lvl="0" indent="0" algn="l"/>
            <a:r>
              <a:rPr lang="en-US" sz="2000" u="sng" dirty="0"/>
              <a:t>Presented By:</a:t>
            </a:r>
            <a:r>
              <a:rPr lang="en-US" sz="2000" dirty="0"/>
              <a:t>  </a:t>
            </a:r>
          </a:p>
          <a:p>
            <a:pPr marL="0" lvl="0" indent="0" algn="l"/>
            <a:r>
              <a:rPr lang="en-US" sz="2000" dirty="0"/>
              <a:t>Group 3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3164" y="4344416"/>
            <a:ext cx="2048836" cy="204883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882992"/>
            <a:ext cx="1384663" cy="1267437"/>
          </a:xfrm>
          <a:prstGeom prst="rect">
            <a:avLst/>
          </a:prstGeom>
        </p:spPr>
      </p:pic>
      <p:pic>
        <p:nvPicPr>
          <p:cNvPr id="9" name="Picture 8"/>
          <p:cNvPicPr>
            <a:picLocks noChangeAspect="1"/>
          </p:cNvPicPr>
          <p:nvPr/>
        </p:nvPicPr>
        <p:blipFill>
          <a:blip r:embed="rId5"/>
          <a:stretch>
            <a:fillRect/>
          </a:stretch>
        </p:blipFill>
        <p:spPr>
          <a:xfrm rot="10800000">
            <a:off x="10911350" y="718457"/>
            <a:ext cx="1280650" cy="1280650"/>
          </a:xfrm>
          <a:prstGeom prst="rect">
            <a:avLst/>
          </a:prstGeom>
        </p:spPr>
      </p:pic>
      <p:pic>
        <p:nvPicPr>
          <p:cNvPr id="10" name="Picture 9"/>
          <p:cNvPicPr>
            <a:picLocks noChangeAspect="1"/>
          </p:cNvPicPr>
          <p:nvPr/>
        </p:nvPicPr>
        <p:blipFill>
          <a:blip r:embed="rId5"/>
          <a:stretch>
            <a:fillRect/>
          </a:stretch>
        </p:blipFill>
        <p:spPr>
          <a:xfrm rot="5400000">
            <a:off x="52006" y="666450"/>
            <a:ext cx="1280650" cy="1384663"/>
          </a:xfrm>
          <a:prstGeom prst="rect">
            <a:avLst/>
          </a:prstGeom>
        </p:spPr>
      </p:pic>
    </p:spTree>
    <p:extLst>
      <p:ext uri="{BB962C8B-B14F-4D97-AF65-F5344CB8AC3E}">
        <p14:creationId xmlns:p14="http://schemas.microsoft.com/office/powerpoint/2010/main" val="2859541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smtClean="0"/>
              <a:t>MySQL:</a:t>
            </a:r>
            <a:endParaRPr lang="en-US" sz="2800" b="1" u="sng" dirty="0"/>
          </a:p>
          <a:p>
            <a:pPr algn="l"/>
            <a:endParaRPr lang="en-US" sz="1600" b="1" dirty="0"/>
          </a:p>
          <a:p>
            <a:pPr marL="0" indent="0" algn="l">
              <a:spcAft>
                <a:spcPts val="2133"/>
              </a:spcAft>
            </a:pP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6371" b="5322"/>
          <a:stretch/>
        </p:blipFill>
        <p:spPr>
          <a:xfrm>
            <a:off x="117565" y="1005839"/>
            <a:ext cx="11939451" cy="5421087"/>
          </a:xfrm>
          <a:prstGeom prst="rect">
            <a:avLst/>
          </a:prstGeom>
        </p:spPr>
      </p:pic>
    </p:spTree>
    <p:extLst>
      <p:ext uri="{BB962C8B-B14F-4D97-AF65-F5344CB8AC3E}">
        <p14:creationId xmlns:p14="http://schemas.microsoft.com/office/powerpoint/2010/main" val="2438386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987" t="20991" r="28832" b="13176"/>
          <a:stretch/>
        </p:blipFill>
        <p:spPr>
          <a:xfrm>
            <a:off x="0" y="0"/>
            <a:ext cx="12200020" cy="6858000"/>
          </a:xfrm>
          <a:prstGeom prst="rect">
            <a:avLst/>
          </a:prstGeom>
        </p:spPr>
      </p:pic>
    </p:spTree>
    <p:extLst>
      <p:ext uri="{BB962C8B-B14F-4D97-AF65-F5344CB8AC3E}">
        <p14:creationId xmlns:p14="http://schemas.microsoft.com/office/powerpoint/2010/main" val="3872398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a:t>KPI Findings:</a:t>
            </a:r>
          </a:p>
          <a:p>
            <a:pPr algn="l"/>
            <a:endParaRPr lang="en-US" sz="1600" b="1" dirty="0"/>
          </a:p>
          <a:p>
            <a:pPr marL="0" indent="0" algn="l">
              <a:spcAft>
                <a:spcPts val="2133"/>
              </a:spcAft>
            </a:pPr>
            <a:endParaRPr dirty="0"/>
          </a:p>
        </p:txBody>
      </p:sp>
      <p:sp>
        <p:nvSpPr>
          <p:cNvPr id="2" name="TextBox 1"/>
          <p:cNvSpPr txBox="1"/>
          <p:nvPr/>
        </p:nvSpPr>
        <p:spPr>
          <a:xfrm>
            <a:off x="104502" y="1148798"/>
            <a:ext cx="5077098" cy="2339102"/>
          </a:xfrm>
          <a:prstGeom prst="rect">
            <a:avLst/>
          </a:prstGeom>
          <a:noFill/>
        </p:spPr>
        <p:txBody>
          <a:bodyPr wrap="square" rtlCol="0">
            <a:spAutoFit/>
          </a:bodyPr>
          <a:lstStyle/>
          <a:p>
            <a:r>
              <a:rPr lang="en-US" sz="2000" b="1" dirty="0"/>
              <a:t>1</a:t>
            </a:r>
            <a:r>
              <a:rPr lang="en-US" sz="2000" dirty="0"/>
              <a:t>. </a:t>
            </a:r>
            <a:r>
              <a:rPr lang="en-US" sz="2000" b="1" dirty="0"/>
              <a:t>Year wise loan amount Stats:</a:t>
            </a:r>
          </a:p>
          <a:p>
            <a:r>
              <a:rPr lang="en-US" dirty="0"/>
              <a:t> </a:t>
            </a:r>
          </a:p>
          <a:p>
            <a:pPr marL="285750" indent="-285750">
              <a:buFont typeface="Arial" panose="020B0604020202020204" pitchFamily="34" charset="0"/>
              <a:buChar char="•"/>
            </a:pPr>
            <a:r>
              <a:rPr lang="en-US" dirty="0" smtClean="0"/>
              <a:t> </a:t>
            </a:r>
            <a:r>
              <a:rPr lang="en-US" dirty="0"/>
              <a:t>As per our analysis the total Loan amount was </a:t>
            </a:r>
            <a:r>
              <a:rPr lang="en-US" dirty="0" smtClean="0"/>
              <a:t>increased </a:t>
            </a:r>
            <a:r>
              <a:rPr lang="en-US" dirty="0"/>
              <a:t>year by </a:t>
            </a:r>
            <a:r>
              <a:rPr lang="en-US" dirty="0" smtClean="0"/>
              <a:t>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Year </a:t>
            </a:r>
            <a:r>
              <a:rPr lang="en-US" dirty="0"/>
              <a:t>2011 got the highest loan amount while </a:t>
            </a:r>
          </a:p>
          <a:p>
            <a:r>
              <a:rPr lang="en-US" dirty="0"/>
              <a:t>  Year 2007 reflects the lowest amount </a:t>
            </a:r>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413" t="20896" r="30347" b="12999"/>
          <a:stretch/>
        </p:blipFill>
        <p:spPr>
          <a:xfrm>
            <a:off x="5109475" y="1148798"/>
            <a:ext cx="6589058" cy="3617259"/>
          </a:xfrm>
          <a:prstGeom prst="rect">
            <a:avLst/>
          </a:prstGeom>
        </p:spPr>
      </p:pic>
    </p:spTree>
    <p:extLst>
      <p:ext uri="{BB962C8B-B14F-4D97-AF65-F5344CB8AC3E}">
        <p14:creationId xmlns:p14="http://schemas.microsoft.com/office/powerpoint/2010/main" val="2855670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987" t="20991" r="28960" b="13176"/>
          <a:stretch/>
        </p:blipFill>
        <p:spPr>
          <a:xfrm>
            <a:off x="0" y="0"/>
            <a:ext cx="12192000" cy="6858000"/>
          </a:xfrm>
          <a:prstGeom prst="rect">
            <a:avLst/>
          </a:prstGeom>
        </p:spPr>
      </p:pic>
    </p:spTree>
    <p:extLst>
      <p:ext uri="{BB962C8B-B14F-4D97-AF65-F5344CB8AC3E}">
        <p14:creationId xmlns:p14="http://schemas.microsoft.com/office/powerpoint/2010/main" val="2611101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a:t>KPI Findings:</a:t>
            </a:r>
          </a:p>
          <a:p>
            <a:pPr algn="l"/>
            <a:endParaRPr lang="en-US" sz="1600" b="1" dirty="0"/>
          </a:p>
          <a:p>
            <a:pPr marL="0" indent="0" algn="l">
              <a:spcAft>
                <a:spcPts val="2133"/>
              </a:spcAft>
            </a:pPr>
            <a:endParaRPr dirty="0"/>
          </a:p>
        </p:txBody>
      </p:sp>
      <p:sp>
        <p:nvSpPr>
          <p:cNvPr id="2" name="TextBox 1"/>
          <p:cNvSpPr txBox="1"/>
          <p:nvPr/>
        </p:nvSpPr>
        <p:spPr>
          <a:xfrm>
            <a:off x="104502" y="1148798"/>
            <a:ext cx="5434907" cy="646331"/>
          </a:xfrm>
          <a:prstGeom prst="rect">
            <a:avLst/>
          </a:prstGeom>
          <a:noFill/>
        </p:spPr>
        <p:txBody>
          <a:bodyPr wrap="square" rtlCol="0">
            <a:spAutoFit/>
          </a:bodyPr>
          <a:lstStyle/>
          <a:p>
            <a:r>
              <a:rPr lang="en-US" b="1" dirty="0"/>
              <a:t>2</a:t>
            </a:r>
            <a:r>
              <a:rPr lang="en-US" dirty="0"/>
              <a:t>. </a:t>
            </a:r>
            <a:r>
              <a:rPr lang="en-US" b="1" dirty="0"/>
              <a:t>Grade and sub grade wise revolving balance:</a:t>
            </a:r>
          </a:p>
          <a:p>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987" t="20991" r="28960" b="13176"/>
          <a:stretch/>
        </p:blipFill>
        <p:spPr>
          <a:xfrm>
            <a:off x="5081491" y="1620370"/>
            <a:ext cx="6896541" cy="4290100"/>
          </a:xfrm>
          <a:prstGeom prst="rect">
            <a:avLst/>
          </a:prstGeom>
        </p:spPr>
      </p:pic>
      <p:sp>
        <p:nvSpPr>
          <p:cNvPr id="7" name="TextBox 6">
            <a:extLst>
              <a:ext uri="{FF2B5EF4-FFF2-40B4-BE49-F238E27FC236}">
                <a16:creationId xmlns:a16="http://schemas.microsoft.com/office/drawing/2014/main" id="{1D94EB03-B086-4E30-E93B-86A64A6DD799}"/>
              </a:ext>
            </a:extLst>
          </p:cNvPr>
          <p:cNvSpPr txBox="1"/>
          <p:nvPr/>
        </p:nvSpPr>
        <p:spPr>
          <a:xfrm>
            <a:off x="213968" y="1656580"/>
            <a:ext cx="476303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 this Grade and subgrade wise revolving balance we can notice Grade-B have more revolving balance than any other Grades &amp; Grade-G is </a:t>
            </a:r>
            <a:r>
              <a:rPr lang="en-US" dirty="0" smtClean="0"/>
              <a:t>lowest.</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Grade-B customers has higher income , so higher the annual income lower the debt to income ratio hence more number of customers took loan in grade-b</a:t>
            </a:r>
            <a:endParaRPr lang="en-IN" dirty="0"/>
          </a:p>
        </p:txBody>
      </p:sp>
    </p:spTree>
    <p:extLst>
      <p:ext uri="{BB962C8B-B14F-4D97-AF65-F5344CB8AC3E}">
        <p14:creationId xmlns:p14="http://schemas.microsoft.com/office/powerpoint/2010/main" val="655834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987" t="21278" r="28961" b="13177"/>
          <a:stretch/>
        </p:blipFill>
        <p:spPr>
          <a:xfrm>
            <a:off x="0" y="0"/>
            <a:ext cx="12192000" cy="6858000"/>
          </a:xfrm>
          <a:prstGeom prst="rect">
            <a:avLst/>
          </a:prstGeom>
        </p:spPr>
      </p:pic>
    </p:spTree>
    <p:extLst>
      <p:ext uri="{BB962C8B-B14F-4D97-AF65-F5344CB8AC3E}">
        <p14:creationId xmlns:p14="http://schemas.microsoft.com/office/powerpoint/2010/main" val="3958189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a:t>KPI Findings:</a:t>
            </a:r>
          </a:p>
          <a:p>
            <a:pPr algn="l"/>
            <a:endParaRPr lang="en-US" sz="1600" b="1" dirty="0"/>
          </a:p>
          <a:p>
            <a:pPr marL="0" indent="0" algn="l">
              <a:spcAft>
                <a:spcPts val="2133"/>
              </a:spcAft>
            </a:pPr>
            <a:endParaRPr dirty="0"/>
          </a:p>
        </p:txBody>
      </p:sp>
      <p:sp>
        <p:nvSpPr>
          <p:cNvPr id="2" name="TextBox 1"/>
          <p:cNvSpPr txBox="1"/>
          <p:nvPr/>
        </p:nvSpPr>
        <p:spPr>
          <a:xfrm>
            <a:off x="104502" y="1148798"/>
            <a:ext cx="9980024" cy="646331"/>
          </a:xfrm>
          <a:prstGeom prst="rect">
            <a:avLst/>
          </a:prstGeom>
          <a:noFill/>
        </p:spPr>
        <p:txBody>
          <a:bodyPr wrap="square" rtlCol="0">
            <a:spAutoFit/>
          </a:bodyPr>
          <a:lstStyle/>
          <a:p>
            <a:r>
              <a:rPr lang="en-US" b="1" dirty="0"/>
              <a:t>3</a:t>
            </a:r>
            <a:r>
              <a:rPr lang="en-US" dirty="0"/>
              <a:t>. </a:t>
            </a:r>
            <a:r>
              <a:rPr lang="en-US" b="1" dirty="0"/>
              <a:t>Total Payment for Verified Status Vs Total Payment for Non Verified Status:</a:t>
            </a:r>
          </a:p>
          <a:p>
            <a:endParaRPr lang="en-US" b="1"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987" t="20760" r="28961" b="13177"/>
          <a:stretch/>
        </p:blipFill>
        <p:spPr>
          <a:xfrm>
            <a:off x="5081491" y="1795129"/>
            <a:ext cx="6710260" cy="3617260"/>
          </a:xfrm>
          <a:prstGeom prst="rect">
            <a:avLst/>
          </a:prstGeom>
        </p:spPr>
      </p:pic>
      <p:sp>
        <p:nvSpPr>
          <p:cNvPr id="3" name="TextBox 2">
            <a:extLst>
              <a:ext uri="{FF2B5EF4-FFF2-40B4-BE49-F238E27FC236}">
                <a16:creationId xmlns:a16="http://schemas.microsoft.com/office/drawing/2014/main" id="{9895B185-044B-F24D-BCCB-804389A788E7}"/>
              </a:ext>
            </a:extLst>
          </p:cNvPr>
          <p:cNvSpPr txBox="1"/>
          <p:nvPr/>
        </p:nvSpPr>
        <p:spPr>
          <a:xfrm>
            <a:off x="210838" y="1689652"/>
            <a:ext cx="432020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This analysis helps bank to understand that how much amount of payment had been received via Verified method and Unverified </a:t>
            </a:r>
            <a:r>
              <a:rPr lang="en-US" dirty="0" smtClean="0"/>
              <a:t>method.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Although payment for unverified is less than verified bank </a:t>
            </a:r>
            <a:r>
              <a:rPr lang="en-US" dirty="0" smtClean="0"/>
              <a:t>needs </a:t>
            </a:r>
            <a:r>
              <a:rPr lang="en-US" dirty="0"/>
              <a:t>to take action on these accounts because there </a:t>
            </a:r>
            <a:r>
              <a:rPr lang="en-US" dirty="0" smtClean="0"/>
              <a:t>will </a:t>
            </a:r>
            <a:r>
              <a:rPr lang="en-US" dirty="0"/>
              <a:t>always </a:t>
            </a:r>
            <a:r>
              <a:rPr lang="en-US" dirty="0" smtClean="0"/>
              <a:t>be a risk that </a:t>
            </a:r>
            <a:r>
              <a:rPr lang="en-US" dirty="0"/>
              <a:t>these accounts can create loss. </a:t>
            </a:r>
            <a:endParaRPr lang="en-IN" dirty="0"/>
          </a:p>
        </p:txBody>
      </p:sp>
    </p:spTree>
    <p:extLst>
      <p:ext uri="{BB962C8B-B14F-4D97-AF65-F5344CB8AC3E}">
        <p14:creationId xmlns:p14="http://schemas.microsoft.com/office/powerpoint/2010/main" val="674151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987" t="20990" r="28961" b="13408"/>
          <a:stretch/>
        </p:blipFill>
        <p:spPr>
          <a:xfrm>
            <a:off x="0" y="0"/>
            <a:ext cx="12195558" cy="6858000"/>
          </a:xfrm>
          <a:prstGeom prst="rect">
            <a:avLst/>
          </a:prstGeom>
        </p:spPr>
      </p:pic>
    </p:spTree>
    <p:extLst>
      <p:ext uri="{BB962C8B-B14F-4D97-AF65-F5344CB8AC3E}">
        <p14:creationId xmlns:p14="http://schemas.microsoft.com/office/powerpoint/2010/main" val="1236320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a:t>KPI Findings:</a:t>
            </a:r>
          </a:p>
          <a:p>
            <a:pPr algn="l"/>
            <a:endParaRPr lang="en-US" sz="1600" b="1" dirty="0"/>
          </a:p>
          <a:p>
            <a:pPr marL="0" indent="0" algn="l">
              <a:spcAft>
                <a:spcPts val="2133"/>
              </a:spcAft>
            </a:pPr>
            <a:endParaRPr dirty="0"/>
          </a:p>
        </p:txBody>
      </p:sp>
      <p:sp>
        <p:nvSpPr>
          <p:cNvPr id="2" name="TextBox 1"/>
          <p:cNvSpPr txBox="1"/>
          <p:nvPr/>
        </p:nvSpPr>
        <p:spPr>
          <a:xfrm>
            <a:off x="104502" y="1148798"/>
            <a:ext cx="9980024" cy="646331"/>
          </a:xfrm>
          <a:prstGeom prst="rect">
            <a:avLst/>
          </a:prstGeom>
          <a:noFill/>
        </p:spPr>
        <p:txBody>
          <a:bodyPr wrap="square" rtlCol="0">
            <a:spAutoFit/>
          </a:bodyPr>
          <a:lstStyle/>
          <a:p>
            <a:r>
              <a:rPr lang="en-US" b="1" dirty="0"/>
              <a:t>4 &amp; 5</a:t>
            </a:r>
            <a:r>
              <a:rPr lang="en-US" dirty="0"/>
              <a:t>. </a:t>
            </a:r>
            <a:r>
              <a:rPr lang="en-US" b="1" dirty="0"/>
              <a:t>State wise loan status &amp; Month wise loan status:</a:t>
            </a:r>
          </a:p>
          <a:p>
            <a:endParaRPr lang="en-US" b="1"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987" t="20990" r="28961" b="13408"/>
          <a:stretch/>
        </p:blipFill>
        <p:spPr>
          <a:xfrm>
            <a:off x="5094514" y="1907234"/>
            <a:ext cx="6710260" cy="3617260"/>
          </a:xfrm>
          <a:prstGeom prst="rect">
            <a:avLst/>
          </a:prstGeom>
        </p:spPr>
      </p:pic>
      <p:sp>
        <p:nvSpPr>
          <p:cNvPr id="3" name="TextBox 2">
            <a:extLst>
              <a:ext uri="{FF2B5EF4-FFF2-40B4-BE49-F238E27FC236}">
                <a16:creationId xmlns:a16="http://schemas.microsoft.com/office/drawing/2014/main" id="{70CFD5D5-C624-FB0F-4C87-24EC5200A766}"/>
              </a:ext>
            </a:extLst>
          </p:cNvPr>
          <p:cNvSpPr txBox="1"/>
          <p:nvPr/>
        </p:nvSpPr>
        <p:spPr>
          <a:xfrm>
            <a:off x="212035" y="1795129"/>
            <a:ext cx="476496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California(CA) state is at top fully paid loan status while Nebraska(NE) at </a:t>
            </a:r>
            <a:r>
              <a:rPr lang="en-US" dirty="0" smtClean="0"/>
              <a:t>bottom.</a:t>
            </a:r>
          </a:p>
          <a:p>
            <a:endParaRPr lang="en-US" dirty="0"/>
          </a:p>
          <a:p>
            <a:pPr marL="285750" indent="-285750">
              <a:buFont typeface="Arial" panose="020B0604020202020204" pitchFamily="34" charset="0"/>
              <a:buChar char="•"/>
            </a:pPr>
            <a:r>
              <a:rPr lang="en-US" dirty="0"/>
              <a:t>California(CA) state </a:t>
            </a:r>
            <a:r>
              <a:rPr lang="en-US" dirty="0" smtClean="0"/>
              <a:t>also </a:t>
            </a:r>
            <a:r>
              <a:rPr lang="en-US" dirty="0"/>
              <a:t>has highest charged off loan status , lowest is Idaho(ID</a:t>
            </a:r>
            <a:r>
              <a:rPr lang="en-US" dirty="0" smtClean="0"/>
              <a:t>).</a:t>
            </a:r>
          </a:p>
          <a:p>
            <a:endParaRPr lang="en-US" dirty="0"/>
          </a:p>
          <a:p>
            <a:pPr marL="285750" indent="-285750">
              <a:buFont typeface="Arial" panose="020B0604020202020204" pitchFamily="34" charset="0"/>
              <a:buChar char="•"/>
            </a:pPr>
            <a:r>
              <a:rPr lang="en-US" dirty="0"/>
              <a:t>December is the top month where highest number of loans are issued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03273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988" t="20938" r="29090" b="13176"/>
          <a:stretch/>
        </p:blipFill>
        <p:spPr>
          <a:xfrm>
            <a:off x="0" y="0"/>
            <a:ext cx="12192000" cy="6858000"/>
          </a:xfrm>
          <a:prstGeom prst="rect">
            <a:avLst/>
          </a:prstGeom>
        </p:spPr>
      </p:pic>
    </p:spTree>
    <p:extLst>
      <p:ext uri="{BB962C8B-B14F-4D97-AF65-F5344CB8AC3E}">
        <p14:creationId xmlns:p14="http://schemas.microsoft.com/office/powerpoint/2010/main" val="3574588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48"/>
          <p:cNvSpPr txBox="1">
            <a:spLocks noGrp="1"/>
          </p:cNvSpPr>
          <p:nvPr>
            <p:ph type="title"/>
          </p:nvPr>
        </p:nvSpPr>
        <p:spPr>
          <a:xfrm>
            <a:off x="0" y="768626"/>
            <a:ext cx="5904411" cy="861391"/>
          </a:xfrm>
          <a:prstGeom prst="rect">
            <a:avLst/>
          </a:prstGeom>
        </p:spPr>
        <p:txBody>
          <a:bodyPr spcFirstLastPara="1" wrap="square" lIns="121900" tIns="121900" rIns="121900" bIns="121900" anchor="ctr" anchorCtr="0">
            <a:noAutofit/>
          </a:bodyPr>
          <a:lstStyle/>
          <a:p>
            <a:r>
              <a:rPr lang="en" sz="6000" dirty="0"/>
              <a:t>Group Members</a:t>
            </a:r>
            <a:endParaRPr sz="6000" dirty="0"/>
          </a:p>
        </p:txBody>
      </p:sp>
      <p:sp>
        <p:nvSpPr>
          <p:cNvPr id="9" name="Subtitle 1"/>
          <p:cNvSpPr>
            <a:spLocks noGrp="1"/>
          </p:cNvSpPr>
          <p:nvPr>
            <p:ph type="subTitle" idx="1"/>
          </p:nvPr>
        </p:nvSpPr>
        <p:spPr>
          <a:xfrm rot="-613">
            <a:off x="202395" y="1974561"/>
            <a:ext cx="11551895" cy="4354381"/>
          </a:xfrm>
          <a:ln>
            <a:solidFill>
              <a:schemeClr val="tx1"/>
            </a:solidFill>
          </a:ln>
        </p:spPr>
        <p:txBody>
          <a:bodyPr/>
          <a:lstStyle/>
          <a:p>
            <a:pPr marL="0" lvl="0" indent="0" algn="l"/>
            <a:r>
              <a:rPr lang="en-US" sz="2000" dirty="0"/>
              <a:t>1.  </a:t>
            </a:r>
            <a:r>
              <a:rPr lang="en-US" sz="2000" dirty="0" err="1"/>
              <a:t>Menaka</a:t>
            </a:r>
            <a:r>
              <a:rPr lang="en-US" sz="2000" dirty="0"/>
              <a:t> BM</a:t>
            </a:r>
          </a:p>
          <a:p>
            <a:pPr marL="0" lvl="0" indent="0" algn="l"/>
            <a:endParaRPr lang="en-US" sz="2000" dirty="0"/>
          </a:p>
          <a:p>
            <a:pPr marL="0" lvl="0" indent="0" algn="l"/>
            <a:r>
              <a:rPr lang="en-US" sz="2000" dirty="0"/>
              <a:t>2.  </a:t>
            </a:r>
            <a:r>
              <a:rPr lang="en-US" sz="2000" dirty="0" err="1"/>
              <a:t>Sushant</a:t>
            </a:r>
            <a:r>
              <a:rPr lang="en-US" sz="2000" dirty="0"/>
              <a:t> </a:t>
            </a:r>
            <a:r>
              <a:rPr lang="en-US" sz="2000" dirty="0" err="1"/>
              <a:t>Gavit</a:t>
            </a:r>
            <a:endParaRPr lang="en-US" sz="2000" dirty="0"/>
          </a:p>
          <a:p>
            <a:pPr marL="0" lvl="0" indent="0" algn="l"/>
            <a:endParaRPr lang="en-US" sz="2000" dirty="0"/>
          </a:p>
          <a:p>
            <a:pPr marL="0" lvl="0" indent="0" algn="l"/>
            <a:r>
              <a:rPr lang="en-US" sz="2000" dirty="0"/>
              <a:t>3.  </a:t>
            </a:r>
            <a:r>
              <a:rPr lang="en-US" sz="2000" dirty="0" err="1"/>
              <a:t>Sanjana</a:t>
            </a:r>
            <a:r>
              <a:rPr lang="en-US" sz="2000" dirty="0"/>
              <a:t> Murthy</a:t>
            </a:r>
          </a:p>
          <a:p>
            <a:pPr lvl="0" indent="-457200" algn="l">
              <a:buAutoNum type="arabicPeriod"/>
            </a:pPr>
            <a:endParaRPr lang="en-US" sz="2000" dirty="0"/>
          </a:p>
          <a:p>
            <a:pPr marL="0" lvl="0" indent="0" algn="l"/>
            <a:r>
              <a:rPr lang="en-US" sz="2000" dirty="0"/>
              <a:t>4.  </a:t>
            </a:r>
            <a:r>
              <a:rPr lang="en-US" sz="2000" dirty="0" err="1"/>
              <a:t>Varad</a:t>
            </a:r>
            <a:r>
              <a:rPr lang="en-US" sz="2000" dirty="0"/>
              <a:t> </a:t>
            </a:r>
            <a:r>
              <a:rPr lang="en-US" sz="2000" dirty="0" err="1"/>
              <a:t>Gurav</a:t>
            </a:r>
            <a:endParaRPr lang="en-US" sz="2000" dirty="0"/>
          </a:p>
          <a:p>
            <a:pPr lvl="0" indent="-457200" algn="l">
              <a:buAutoNum type="arabicPeriod"/>
            </a:pPr>
            <a:endParaRPr lang="en-US" sz="2000" dirty="0"/>
          </a:p>
          <a:p>
            <a:pPr marL="0" lvl="0" indent="0" algn="l"/>
            <a:r>
              <a:rPr lang="en-US" sz="2000" dirty="0"/>
              <a:t>5.  </a:t>
            </a:r>
            <a:r>
              <a:rPr lang="en-US" sz="2000" dirty="0" err="1"/>
              <a:t>Vilma</a:t>
            </a:r>
            <a:r>
              <a:rPr lang="en-US" sz="2000" dirty="0"/>
              <a:t> D’Souza</a:t>
            </a:r>
          </a:p>
          <a:p>
            <a:pPr lvl="0" indent="-457200" algn="l">
              <a:buAutoNum type="arabicPeriod"/>
            </a:pPr>
            <a:endParaRPr lang="en-US" sz="2000" dirty="0"/>
          </a:p>
          <a:p>
            <a:pPr marL="0" lvl="0" indent="0" algn="l"/>
            <a:r>
              <a:rPr lang="en-US" sz="2000" dirty="0"/>
              <a:t>6.  </a:t>
            </a:r>
            <a:r>
              <a:rPr lang="en-US" sz="2000" dirty="0" err="1"/>
              <a:t>Bhavesh</a:t>
            </a:r>
            <a:r>
              <a:rPr lang="en-US" sz="2000" dirty="0"/>
              <a:t> Rana</a:t>
            </a:r>
          </a:p>
          <a:p>
            <a:pPr lvl="0" indent="-457200" algn="l">
              <a:buAutoNum type="arabicPeriod"/>
            </a:pPr>
            <a:endParaRPr lang="en-US" sz="2000" dirty="0"/>
          </a:p>
          <a:p>
            <a:pPr marL="0" lvl="0" indent="0" algn="l"/>
            <a:r>
              <a:rPr lang="en-US" sz="2000" dirty="0"/>
              <a:t>7.  </a:t>
            </a:r>
            <a:r>
              <a:rPr lang="en-US" sz="2000" dirty="0" err="1"/>
              <a:t>Erodula</a:t>
            </a:r>
            <a:r>
              <a:rPr lang="en-US" sz="2000" dirty="0"/>
              <a:t> </a:t>
            </a:r>
            <a:r>
              <a:rPr lang="en-US" sz="2000" dirty="0" err="1"/>
              <a:t>Yuktha</a:t>
            </a:r>
            <a:endParaRPr lang="en-US" sz="2000" dirty="0"/>
          </a:p>
        </p:txBody>
      </p:sp>
    </p:spTree>
    <p:extLst>
      <p:ext uri="{BB962C8B-B14F-4D97-AF65-F5344CB8AC3E}">
        <p14:creationId xmlns:p14="http://schemas.microsoft.com/office/powerpoint/2010/main" val="647934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a:t>KPI Findings:</a:t>
            </a:r>
          </a:p>
          <a:p>
            <a:pPr algn="l"/>
            <a:endParaRPr lang="en-US" sz="1600" b="1" dirty="0"/>
          </a:p>
          <a:p>
            <a:pPr marL="0" indent="0" algn="l">
              <a:spcAft>
                <a:spcPts val="2133"/>
              </a:spcAft>
            </a:pPr>
            <a:endParaRPr dirty="0"/>
          </a:p>
        </p:txBody>
      </p:sp>
      <p:sp>
        <p:nvSpPr>
          <p:cNvPr id="2" name="TextBox 1"/>
          <p:cNvSpPr txBox="1"/>
          <p:nvPr/>
        </p:nvSpPr>
        <p:spPr>
          <a:xfrm>
            <a:off x="104502" y="1148798"/>
            <a:ext cx="998002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930"/>
                </a:solidFill>
                <a:effectLst/>
                <a:uLnTx/>
                <a:uFillTx/>
                <a:latin typeface="Arial"/>
                <a:ea typeface="+mn-ea"/>
                <a:cs typeface="+mn-cs"/>
              </a:rPr>
              <a:t>6</a:t>
            </a:r>
            <a:r>
              <a:rPr kumimoji="0" lang="en-US" sz="1800" b="0" i="0" u="none" strike="noStrike" kern="1200" cap="none" spc="0" normalizeH="0" baseline="0" noProof="0" dirty="0">
                <a:ln>
                  <a:noFill/>
                </a:ln>
                <a:solidFill>
                  <a:srgbClr val="002930"/>
                </a:solidFill>
                <a:effectLst/>
                <a:uLnTx/>
                <a:uFillTx/>
                <a:latin typeface="Arial"/>
                <a:ea typeface="+mn-ea"/>
                <a:cs typeface="+mn-cs"/>
              </a:rPr>
              <a:t>. </a:t>
            </a:r>
            <a:r>
              <a:rPr kumimoji="0" lang="en-US" sz="1800" b="1" i="0" u="none" strike="noStrike" kern="1200" cap="none" spc="0" normalizeH="0" baseline="0" noProof="0" dirty="0">
                <a:ln>
                  <a:noFill/>
                </a:ln>
                <a:solidFill>
                  <a:srgbClr val="002930"/>
                </a:solidFill>
                <a:effectLst/>
                <a:uLnTx/>
                <a:uFillTx/>
                <a:latin typeface="Arial"/>
                <a:ea typeface="+mn-ea"/>
                <a:cs typeface="+mn-cs"/>
              </a:rPr>
              <a:t>Homeownership &amp; Last Payment date stats: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930"/>
              </a:solidFill>
              <a:effectLst/>
              <a:uLnTx/>
              <a:uFillTx/>
              <a:latin typeface="Arial"/>
              <a:ea typeface="+mn-ea"/>
              <a:cs typeface="+mn-cs"/>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988" t="20760" r="29090" b="13176"/>
          <a:stretch/>
        </p:blipFill>
        <p:spPr>
          <a:xfrm>
            <a:off x="5316581" y="2718226"/>
            <a:ext cx="6710260" cy="3617260"/>
          </a:xfrm>
          <a:prstGeom prst="rect">
            <a:avLst/>
          </a:prstGeom>
        </p:spPr>
      </p:pic>
      <p:sp>
        <p:nvSpPr>
          <p:cNvPr id="7" name="TextBox 6">
            <a:extLst>
              <a:ext uri="{FF2B5EF4-FFF2-40B4-BE49-F238E27FC236}">
                <a16:creationId xmlns:a16="http://schemas.microsoft.com/office/drawing/2014/main" id="{70CFD5D5-C624-FB0F-4C87-24EC5200A766}"/>
              </a:ext>
            </a:extLst>
          </p:cNvPr>
          <p:cNvSpPr txBox="1"/>
          <p:nvPr/>
        </p:nvSpPr>
        <p:spPr>
          <a:xfrm>
            <a:off x="212035" y="1795129"/>
            <a:ext cx="4764968"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Overall large proportion of the dataset represents renters.</a:t>
            </a:r>
          </a:p>
          <a:p>
            <a:endParaRPr lang="en-US" dirty="0"/>
          </a:p>
          <a:p>
            <a:endParaRPr lang="en-US" dirty="0"/>
          </a:p>
          <a:p>
            <a:pPr marL="285750" indent="-285750">
              <a:buFont typeface="Arial" panose="020B0604020202020204" pitchFamily="34" charset="0"/>
              <a:buChar char="•"/>
            </a:pPr>
            <a:r>
              <a:rPr lang="en-US" dirty="0" smtClean="0"/>
              <a:t>Renters are followed by homeowners paying off their mortgages. </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r>
              <a:rPr lang="en-US" dirty="0" smtClean="0"/>
              <a:t>This</a:t>
            </a:r>
            <a:r>
              <a:rPr lang="en-US" dirty="0" smtClean="0"/>
              <a:t> </a:t>
            </a:r>
            <a:r>
              <a:rPr lang="en-US" dirty="0" smtClean="0"/>
              <a:t>helps in temporal analysis of payment behavior, effect of economic conditions &amp; to track interventions or policy changes.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90161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a:t>Challenges:</a:t>
            </a:r>
          </a:p>
          <a:p>
            <a:pPr algn="l"/>
            <a:endParaRPr lang="en-US" sz="1600" b="1" dirty="0"/>
          </a:p>
          <a:p>
            <a:pPr marL="0" indent="0" algn="l">
              <a:spcAft>
                <a:spcPts val="2133"/>
              </a:spcAft>
            </a:pPr>
            <a:endParaRPr dirty="0"/>
          </a:p>
        </p:txBody>
      </p:sp>
      <p:sp>
        <p:nvSpPr>
          <p:cNvPr id="3" name="TextBox 2"/>
          <p:cNvSpPr txBox="1"/>
          <p:nvPr/>
        </p:nvSpPr>
        <p:spPr>
          <a:xfrm>
            <a:off x="169817" y="1148798"/>
            <a:ext cx="11861074" cy="4247317"/>
          </a:xfrm>
          <a:prstGeom prst="rect">
            <a:avLst/>
          </a:prstGeom>
          <a:noFill/>
        </p:spPr>
        <p:txBody>
          <a:bodyPr wrap="square" rtlCol="0">
            <a:spAutoFit/>
          </a:bodyPr>
          <a:lstStyle/>
          <a:p>
            <a:pPr lvl="0"/>
            <a:r>
              <a:rPr lang="en-US" dirty="0"/>
              <a:t>1. Data Preparation: As power BI relies heavily on well-structured and cleaned data. We had to do some changes in power query editor like type of values, replace null values, adding custom column and grouping data. </a:t>
            </a:r>
            <a:endParaRPr lang="en-IN" dirty="0"/>
          </a:p>
          <a:p>
            <a:pPr lvl="0"/>
            <a:endParaRPr lang="en-US" dirty="0" smtClean="0"/>
          </a:p>
          <a:p>
            <a:pPr lvl="0"/>
            <a:endParaRPr lang="en-US" dirty="0"/>
          </a:p>
          <a:p>
            <a:pPr lvl="0"/>
            <a:r>
              <a:rPr lang="en-US" dirty="0"/>
              <a:t>2. Collaborating on Power BI project with group members was a challenge. Making changes in reports &amp; visualizations was easily possible but changing any step in the power query editor was not possible for the other team members with whom the file was shared. </a:t>
            </a:r>
            <a:endParaRPr lang="en-US" dirty="0" smtClean="0"/>
          </a:p>
          <a:p>
            <a:pPr lvl="0"/>
            <a:endParaRPr lang="en-US" dirty="0" smtClean="0"/>
          </a:p>
          <a:p>
            <a:pPr lvl="0"/>
            <a:endParaRPr lang="en-US" dirty="0"/>
          </a:p>
          <a:p>
            <a:pPr lvl="0"/>
            <a:r>
              <a:rPr lang="en-US" dirty="0" smtClean="0"/>
              <a:t>3</a:t>
            </a:r>
            <a:r>
              <a:rPr lang="en-US" dirty="0"/>
              <a:t>. Compiling and selecting the best outcomes for the presentation </a:t>
            </a:r>
          </a:p>
          <a:p>
            <a:pPr lvl="0"/>
            <a:endParaRPr lang="en-US" dirty="0" smtClean="0"/>
          </a:p>
          <a:p>
            <a:pPr lvl="0"/>
            <a:endParaRPr lang="en-US" dirty="0"/>
          </a:p>
          <a:p>
            <a:pPr lvl="0"/>
            <a:r>
              <a:rPr lang="en-US" dirty="0" smtClean="0"/>
              <a:t>4</a:t>
            </a:r>
            <a:r>
              <a:rPr lang="en-US" dirty="0"/>
              <a:t>. Different opinions and priorities to be gathered as a team for each task </a:t>
            </a:r>
          </a:p>
          <a:p>
            <a:pPr lvl="0"/>
            <a:endParaRPr lang="en-IN" dirty="0"/>
          </a:p>
          <a:p>
            <a:endParaRPr lang="en-IN" dirty="0"/>
          </a:p>
        </p:txBody>
      </p:sp>
    </p:spTree>
    <p:extLst>
      <p:ext uri="{BB962C8B-B14F-4D97-AF65-F5344CB8AC3E}">
        <p14:creationId xmlns:p14="http://schemas.microsoft.com/office/powerpoint/2010/main" val="1070205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78" y="351552"/>
            <a:ext cx="12191957" cy="5539793"/>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a:t>Suggestions to overcome challenges:</a:t>
            </a:r>
          </a:p>
          <a:p>
            <a:pPr indent="-457200" algn="l">
              <a:spcAft>
                <a:spcPts val="2133"/>
              </a:spcAft>
              <a:buFont typeface="+mj-lt"/>
              <a:buAutoNum type="arabicPeriod"/>
            </a:pPr>
            <a:r>
              <a:rPr lang="en-US" dirty="0"/>
              <a:t>Use Power Query Editor to clean and transform data before loading it into Power </a:t>
            </a:r>
            <a:r>
              <a:rPr lang="en-US" dirty="0" smtClean="0"/>
              <a:t>BI. </a:t>
            </a:r>
          </a:p>
          <a:p>
            <a:pPr indent="-457200" algn="l">
              <a:spcAft>
                <a:spcPts val="2133"/>
              </a:spcAft>
              <a:buFont typeface="+mj-lt"/>
              <a:buAutoNum type="arabicPeriod"/>
            </a:pPr>
            <a:r>
              <a:rPr lang="en-US" dirty="0" smtClean="0"/>
              <a:t>Use </a:t>
            </a:r>
            <a:r>
              <a:rPr lang="en-US" dirty="0"/>
              <a:t>scheduled data refreshes and automated workflows to ensure your data is always up-to-date</a:t>
            </a:r>
            <a:r>
              <a:rPr lang="en-US" dirty="0" smtClean="0"/>
              <a:t>.</a:t>
            </a:r>
          </a:p>
          <a:p>
            <a:pPr indent="-457200" algn="l">
              <a:spcAft>
                <a:spcPts val="2133"/>
              </a:spcAft>
              <a:buFont typeface="+mj-lt"/>
              <a:buAutoNum type="arabicPeriod"/>
            </a:pPr>
            <a:r>
              <a:rPr lang="en-US" dirty="0"/>
              <a:t>Share reports and dashboards through the Power BI Service for easy collaboration</a:t>
            </a:r>
            <a:r>
              <a:rPr lang="en-US" dirty="0" smtClean="0"/>
              <a:t>. </a:t>
            </a:r>
          </a:p>
          <a:p>
            <a:pPr indent="-457200" algn="l">
              <a:spcAft>
                <a:spcPts val="2133"/>
              </a:spcAft>
              <a:buFont typeface="+mj-lt"/>
              <a:buAutoNum type="arabicPeriod"/>
            </a:pPr>
            <a:r>
              <a:rPr lang="en-US" dirty="0" smtClean="0"/>
              <a:t>Organize </a:t>
            </a:r>
            <a:r>
              <a:rPr lang="en-US" dirty="0"/>
              <a:t>content into workspaces and share access with appropriate team members</a:t>
            </a:r>
            <a:r>
              <a:rPr lang="en-US" dirty="0" smtClean="0"/>
              <a:t>.</a:t>
            </a:r>
          </a:p>
          <a:p>
            <a:pPr indent="-457200" algn="l">
              <a:spcAft>
                <a:spcPts val="2133"/>
              </a:spcAft>
              <a:buFont typeface="+mj-lt"/>
              <a:buAutoNum type="arabicPeriod"/>
            </a:pPr>
            <a:r>
              <a:rPr lang="en-US" dirty="0"/>
              <a:t>Hold regular meetings to discuss progress, challenges, and any adjustments needed. Clear communication helps keep everyone aligned and addresses issues as they arise</a:t>
            </a:r>
            <a:r>
              <a:rPr lang="en-US" dirty="0" smtClean="0"/>
              <a:t>.</a:t>
            </a:r>
          </a:p>
          <a:p>
            <a:pPr indent="-457200" algn="l">
              <a:spcAft>
                <a:spcPts val="2133"/>
              </a:spcAft>
              <a:buFont typeface="+mj-lt"/>
              <a:buAutoNum type="arabicPeriod"/>
            </a:pPr>
            <a:r>
              <a:rPr lang="en-US" dirty="0"/>
              <a:t>Encourage team members to share insights, tips, and best practices for Power BI. This helps improve the collective knowledge and efficiency of the group</a:t>
            </a:r>
            <a:r>
              <a:rPr lang="en-US" dirty="0" smtClean="0"/>
              <a:t>.</a:t>
            </a:r>
          </a:p>
          <a:p>
            <a:pPr indent="-457200" algn="l">
              <a:spcAft>
                <a:spcPts val="2133"/>
              </a:spcAft>
              <a:buFont typeface="+mj-lt"/>
              <a:buAutoNum type="arabicPeriod"/>
            </a:pPr>
            <a:r>
              <a:rPr lang="en-US" dirty="0"/>
              <a:t>Create report and visualization templates that can be used by the entire team. This ensures consistency in the design and layout of reports.</a:t>
            </a:r>
            <a:endParaRPr lang="en-US" dirty="0" smtClean="0"/>
          </a:p>
          <a:p>
            <a:pPr indent="-457200" algn="l">
              <a:spcAft>
                <a:spcPts val="2133"/>
              </a:spcAft>
              <a:buFont typeface="+mj-lt"/>
              <a:buAutoNum type="arabicPeriod"/>
            </a:pPr>
            <a:endParaRPr lang="en-US" dirty="0" smtClean="0"/>
          </a:p>
          <a:p>
            <a:pPr indent="-457200" algn="l">
              <a:spcAft>
                <a:spcPts val="2133"/>
              </a:spcAft>
              <a:buFont typeface="+mj-lt"/>
              <a:buAutoNum type="arabicPeriod"/>
            </a:pPr>
            <a:endParaRPr lang="en-US" dirty="0" smtClean="0"/>
          </a:p>
          <a:p>
            <a:pPr indent="-457200" algn="l">
              <a:spcAft>
                <a:spcPts val="2133"/>
              </a:spcAft>
              <a:buFont typeface="+mj-lt"/>
              <a:buAutoNum type="arabicPeriod"/>
            </a:pPr>
            <a:endParaRPr lang="en-US" dirty="0" smtClean="0"/>
          </a:p>
        </p:txBody>
      </p:sp>
    </p:spTree>
    <p:extLst>
      <p:ext uri="{BB962C8B-B14F-4D97-AF65-F5344CB8AC3E}">
        <p14:creationId xmlns:p14="http://schemas.microsoft.com/office/powerpoint/2010/main" val="33401193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rot="213">
            <a:off x="2867109" y="2750681"/>
            <a:ext cx="6451600" cy="8408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sz="4400" dirty="0" smtClean="0">
                <a:latin typeface="Century Schoolbook" panose="02040604050505020304" pitchFamily="18" charset="0"/>
              </a:rPr>
              <a:t>Thank You</a:t>
            </a:r>
            <a:endParaRPr lang="en-IN" sz="4400" dirty="0">
              <a:latin typeface="Century Schoolbook" panose="02040604050505020304" pitchFamily="18" charset="0"/>
            </a:endParaRPr>
          </a:p>
        </p:txBody>
      </p:sp>
    </p:spTree>
    <p:extLst>
      <p:ext uri="{BB962C8B-B14F-4D97-AF65-F5344CB8AC3E}">
        <p14:creationId xmlns:p14="http://schemas.microsoft.com/office/powerpoint/2010/main" val="4122511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a:t>Introduction:</a:t>
            </a:r>
          </a:p>
          <a:p>
            <a:pPr algn="l"/>
            <a:endParaRPr lang="en-US" sz="1600" b="1" dirty="0"/>
          </a:p>
          <a:p>
            <a:pPr marL="0" indent="0" algn="l">
              <a:spcAft>
                <a:spcPts val="2133"/>
              </a:spcAft>
            </a:pPr>
            <a:endParaRPr dirty="0"/>
          </a:p>
        </p:txBody>
      </p:sp>
      <p:sp>
        <p:nvSpPr>
          <p:cNvPr id="2" name="TextBox 1"/>
          <p:cNvSpPr txBox="1"/>
          <p:nvPr/>
        </p:nvSpPr>
        <p:spPr>
          <a:xfrm>
            <a:off x="129862" y="1396993"/>
            <a:ext cx="11927155" cy="4185761"/>
          </a:xfrm>
          <a:prstGeom prst="rect">
            <a:avLst/>
          </a:prstGeom>
          <a:noFill/>
        </p:spPr>
        <p:txBody>
          <a:bodyPr wrap="square" rtlCol="0">
            <a:spAutoFit/>
          </a:bodyPr>
          <a:lstStyle/>
          <a:p>
            <a:r>
              <a:rPr lang="en-IN" dirty="0"/>
              <a:t>Bank analysis involves a multifaceted examination of a financial institution's stability, performance, and risk management strategies. </a:t>
            </a:r>
          </a:p>
          <a:p>
            <a:endParaRPr lang="en-IN" dirty="0"/>
          </a:p>
          <a:p>
            <a:r>
              <a:rPr lang="en-IN" dirty="0"/>
              <a:t>Integral to this assessment is a thorough review of the bank's financial statements, including the balance sheet, income statement, and cash flow statement, to gauge its profitability, liquidity, and operational efficiency through various financial ratios. </a:t>
            </a:r>
          </a:p>
          <a:p>
            <a:endParaRPr lang="en-IN" dirty="0"/>
          </a:p>
          <a:p>
            <a:r>
              <a:rPr lang="en-IN" dirty="0"/>
              <a:t>Capital adequacy is assessed to ensure the bank has a robust buffer against potential losses, while liquidity analysis examines its ability to meet short-term obligations and withstand liquidity stress. </a:t>
            </a:r>
            <a:r>
              <a:rPr lang="en-IN" dirty="0" smtClean="0"/>
              <a:t>Attention </a:t>
            </a:r>
            <a:r>
              <a:rPr lang="en-IN" dirty="0"/>
              <a:t>is also paid to the bank's interest rate risk management, regulatory compliance, market position, and competitive landscape.</a:t>
            </a:r>
          </a:p>
          <a:p>
            <a:endParaRPr lang="en-IN" sz="1400" dirty="0"/>
          </a:p>
          <a:p>
            <a:r>
              <a:rPr lang="en-IN" dirty="0"/>
              <a:t> Furthermore, an analysis of risk management practices and qualitative factors such as management quality and corporate governance provides a comprehensive understanding of the bank's overall health and prospects in the financial marketplace.</a:t>
            </a:r>
          </a:p>
          <a:p>
            <a:endParaRPr lang="en-IN" dirty="0"/>
          </a:p>
        </p:txBody>
      </p:sp>
    </p:spTree>
    <p:extLst>
      <p:ext uri="{BB962C8B-B14F-4D97-AF65-F5344CB8AC3E}">
        <p14:creationId xmlns:p14="http://schemas.microsoft.com/office/powerpoint/2010/main" val="636800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4" y="390608"/>
            <a:ext cx="7837694" cy="131884"/>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a:t>Objectives:</a:t>
            </a:r>
          </a:p>
          <a:p>
            <a:pPr algn="l"/>
            <a:endParaRPr lang="en-US" sz="1600" b="1" dirty="0"/>
          </a:p>
          <a:p>
            <a:pPr marL="0" indent="0" algn="l">
              <a:spcAft>
                <a:spcPts val="2133"/>
              </a:spcAft>
            </a:pPr>
            <a:endParaRPr dirty="0"/>
          </a:p>
        </p:txBody>
      </p:sp>
      <p:sp>
        <p:nvSpPr>
          <p:cNvPr id="2" name="TextBox 1"/>
          <p:cNvSpPr txBox="1"/>
          <p:nvPr/>
        </p:nvSpPr>
        <p:spPr>
          <a:xfrm>
            <a:off x="195944" y="1045029"/>
            <a:ext cx="11834947" cy="5078313"/>
          </a:xfrm>
          <a:prstGeom prst="rect">
            <a:avLst/>
          </a:prstGeom>
          <a:noFill/>
        </p:spPr>
        <p:txBody>
          <a:bodyPr wrap="square" rtlCol="0">
            <a:spAutoFit/>
          </a:bodyPr>
          <a:lstStyle/>
          <a:p>
            <a:r>
              <a:rPr lang="en-US" dirty="0"/>
              <a:t>A bank loan analysis project is a critical undertaking that helps financial institutions understand and manage their loan portfolios effectively. </a:t>
            </a:r>
            <a:r>
              <a:rPr lang="en-IN" dirty="0"/>
              <a:t>Some key objectives are:</a:t>
            </a:r>
          </a:p>
          <a:p>
            <a:endParaRPr lang="en-US" dirty="0"/>
          </a:p>
          <a:p>
            <a:pPr marL="342900" indent="-342900">
              <a:buAutoNum type="arabicPeriod"/>
            </a:pPr>
            <a:r>
              <a:rPr lang="en-US" dirty="0"/>
              <a:t>Continuously monitor the performance of existing loans to identify potential issues such as late payments, defaults, or other signs of financial stress. This allows the bank to take timely action to mitigate risks.</a:t>
            </a:r>
          </a:p>
          <a:p>
            <a:pPr marL="342900" indent="-342900">
              <a:buAutoNum type="arabicPeriod"/>
            </a:pPr>
            <a:endParaRPr lang="en-US" dirty="0"/>
          </a:p>
          <a:p>
            <a:pPr marL="342900" indent="-342900">
              <a:buAutoNum type="arabicPeriod"/>
            </a:pPr>
            <a:r>
              <a:rPr lang="en-US" dirty="0"/>
              <a:t>Evaluate the creditworthiness of potential borrowers to determine the risk associated with extending loans to them. This includes assessing factors such as income, employment history, credit score, and debt-to-income ratio.</a:t>
            </a:r>
          </a:p>
          <a:p>
            <a:pPr marL="342900" indent="-342900">
              <a:buAutoNum type="arabicPeriod"/>
            </a:pPr>
            <a:endParaRPr lang="en-US" dirty="0"/>
          </a:p>
          <a:p>
            <a:pPr marL="342900" indent="-342900">
              <a:buAutoNum type="arabicPeriod"/>
            </a:pPr>
            <a:r>
              <a:rPr lang="en-US" dirty="0"/>
              <a:t>Classify customers into different segments based on their loan history, risk level, and other characteristics. This allows the bank to tailor its offerings and services to meet the needs of different customer groups.</a:t>
            </a:r>
          </a:p>
          <a:p>
            <a:pPr marL="342900" indent="-342900">
              <a:buAutoNum type="arabicPeriod"/>
            </a:pPr>
            <a:endParaRPr lang="en-US" dirty="0"/>
          </a:p>
          <a:p>
            <a:pPr marL="342900" indent="-342900">
              <a:buAutoNum type="arabicPeriod"/>
            </a:pPr>
            <a:r>
              <a:rPr lang="en-US" dirty="0"/>
              <a:t>Evaluate the profitability of different types of loans and borrowers to help the bank allocate resources effectively and prioritize certain types of lending.</a:t>
            </a:r>
          </a:p>
          <a:p>
            <a:pPr marL="342900" indent="-342900">
              <a:buAutoNum type="arabicPeriod"/>
            </a:pPr>
            <a:endParaRPr lang="en-US" dirty="0"/>
          </a:p>
          <a:p>
            <a:pPr marL="342900" indent="-342900">
              <a:buAutoNum type="arabicPeriod"/>
            </a:pPr>
            <a:r>
              <a:rPr lang="en-US" dirty="0"/>
              <a:t>Understand customer needs and preferences, which can help in building stronger relationships with customers and providing personalized services.</a:t>
            </a:r>
            <a:endParaRPr lang="en-IN" dirty="0"/>
          </a:p>
        </p:txBody>
      </p:sp>
    </p:spTree>
    <p:extLst>
      <p:ext uri="{BB962C8B-B14F-4D97-AF65-F5344CB8AC3E}">
        <p14:creationId xmlns:p14="http://schemas.microsoft.com/office/powerpoint/2010/main" val="1411589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smtClean="0"/>
              <a:t>Excel Dashboard:</a:t>
            </a:r>
            <a:endParaRPr lang="en-US" sz="2800" b="1" u="sng" dirty="0"/>
          </a:p>
          <a:p>
            <a:pPr algn="l"/>
            <a:endParaRPr lang="en-US" sz="1600" b="1" dirty="0"/>
          </a:p>
          <a:p>
            <a:pPr marL="0" indent="0" algn="l">
              <a:spcAft>
                <a:spcPts val="2133"/>
              </a:spcAft>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 y="968012"/>
            <a:ext cx="12070066" cy="5445851"/>
          </a:xfrm>
          <a:prstGeom prst="rect">
            <a:avLst/>
          </a:prstGeom>
        </p:spPr>
      </p:pic>
    </p:spTree>
    <p:extLst>
      <p:ext uri="{BB962C8B-B14F-4D97-AF65-F5344CB8AC3E}">
        <p14:creationId xmlns:p14="http://schemas.microsoft.com/office/powerpoint/2010/main" val="152243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smtClean="0"/>
              <a:t>Power Bi Dashboard:</a:t>
            </a:r>
            <a:endParaRPr lang="en-US" sz="2800" b="1" u="sng" dirty="0"/>
          </a:p>
          <a:p>
            <a:pPr algn="l"/>
            <a:endParaRPr lang="en-US" sz="1600" b="1" dirty="0"/>
          </a:p>
          <a:p>
            <a:pPr marL="0" indent="0" algn="l">
              <a:spcAft>
                <a:spcPts val="2133"/>
              </a:spcAft>
            </a:pPr>
            <a:endParaRP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117" t="21149" r="29091" b="13177"/>
          <a:stretch/>
        </p:blipFill>
        <p:spPr>
          <a:xfrm>
            <a:off x="156754" y="1018903"/>
            <a:ext cx="11874137" cy="5381897"/>
          </a:xfrm>
          <a:prstGeom prst="rect">
            <a:avLst/>
          </a:prstGeom>
        </p:spPr>
      </p:pic>
    </p:spTree>
    <p:extLst>
      <p:ext uri="{BB962C8B-B14F-4D97-AF65-F5344CB8AC3E}">
        <p14:creationId xmlns:p14="http://schemas.microsoft.com/office/powerpoint/2010/main" val="3292604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smtClean="0"/>
              <a:t>Tableau Dashboard:</a:t>
            </a:r>
            <a:endParaRPr lang="en-US" sz="2800" b="1" u="sng" dirty="0"/>
          </a:p>
          <a:p>
            <a:pPr algn="l"/>
            <a:endParaRPr lang="en-US" sz="1600" b="1" dirty="0"/>
          </a:p>
          <a:p>
            <a:pPr marL="0" indent="0" algn="l">
              <a:spcAft>
                <a:spcPts val="2133"/>
              </a:spcAft>
            </a:pP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90" t="17295" r="1429" b="12252"/>
          <a:stretch/>
        </p:blipFill>
        <p:spPr>
          <a:xfrm>
            <a:off x="143691" y="1123406"/>
            <a:ext cx="11939452" cy="5238205"/>
          </a:xfrm>
          <a:prstGeom prst="rect">
            <a:avLst/>
          </a:prstGeom>
        </p:spPr>
      </p:pic>
    </p:spTree>
    <p:extLst>
      <p:ext uri="{BB962C8B-B14F-4D97-AF65-F5344CB8AC3E}">
        <p14:creationId xmlns:p14="http://schemas.microsoft.com/office/powerpoint/2010/main" val="276592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smtClean="0"/>
              <a:t>Tableau Dashboard:</a:t>
            </a:r>
            <a:endParaRPr lang="en-US" sz="2800" b="1" u="sng" dirty="0"/>
          </a:p>
          <a:p>
            <a:pPr algn="l"/>
            <a:endParaRPr lang="en-US" sz="1600" b="1" dirty="0"/>
          </a:p>
          <a:p>
            <a:pPr marL="0" indent="0" algn="l">
              <a:spcAft>
                <a:spcPts val="2133"/>
              </a:spcAft>
            </a:pP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19" t="17526" r="1689" b="12252"/>
          <a:stretch/>
        </p:blipFill>
        <p:spPr>
          <a:xfrm>
            <a:off x="104503" y="1084217"/>
            <a:ext cx="11978640" cy="5303520"/>
          </a:xfrm>
          <a:prstGeom prst="rect">
            <a:avLst/>
          </a:prstGeom>
        </p:spPr>
      </p:pic>
    </p:spTree>
    <p:extLst>
      <p:ext uri="{BB962C8B-B14F-4D97-AF65-F5344CB8AC3E}">
        <p14:creationId xmlns:p14="http://schemas.microsoft.com/office/powerpoint/2010/main" val="496661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347;p48"/>
          <p:cNvSpPr txBox="1">
            <a:spLocks noGrp="1"/>
          </p:cNvSpPr>
          <p:nvPr>
            <p:ph type="subTitle" idx="1"/>
          </p:nvPr>
        </p:nvSpPr>
        <p:spPr>
          <a:xfrm rot="213">
            <a:off x="61" y="390518"/>
            <a:ext cx="4976895" cy="1516561"/>
          </a:xfrm>
          <a:prstGeom prst="rect">
            <a:avLst/>
          </a:prstGeom>
        </p:spPr>
        <p:txBody>
          <a:bodyPr spcFirstLastPara="1" wrap="square" lIns="121900" tIns="121900" rIns="121900" bIns="121900" anchor="t" anchorCtr="0">
            <a:noAutofit/>
          </a:bodyPr>
          <a:lstStyle/>
          <a:p>
            <a:pPr marL="0" indent="0" algn="l">
              <a:spcAft>
                <a:spcPts val="2133"/>
              </a:spcAft>
            </a:pPr>
            <a:r>
              <a:rPr lang="en-US" sz="2800" b="1" u="sng" dirty="0" smtClean="0"/>
              <a:t>MySQL:</a:t>
            </a:r>
            <a:endParaRPr lang="en-US" sz="2800" b="1" u="sng" dirty="0"/>
          </a:p>
          <a:p>
            <a:pPr algn="l"/>
            <a:endParaRPr lang="en-US" sz="1600" b="1" dirty="0"/>
          </a:p>
          <a:p>
            <a:pPr marL="0" indent="0" algn="l">
              <a:spcAft>
                <a:spcPts val="2133"/>
              </a:spcAft>
            </a:pP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6371" b="6246"/>
          <a:stretch/>
        </p:blipFill>
        <p:spPr>
          <a:xfrm>
            <a:off x="104502" y="1018903"/>
            <a:ext cx="11965577" cy="5368834"/>
          </a:xfrm>
          <a:prstGeom prst="rect">
            <a:avLst/>
          </a:prstGeom>
        </p:spPr>
      </p:pic>
    </p:spTree>
    <p:extLst>
      <p:ext uri="{BB962C8B-B14F-4D97-AF65-F5344CB8AC3E}">
        <p14:creationId xmlns:p14="http://schemas.microsoft.com/office/powerpoint/2010/main" val="749761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ir Quality Index Analysis (AQI) by Slidesgo">
  <a:themeElements>
    <a:clrScheme name="Simple Light">
      <a:dk1>
        <a:srgbClr val="002930"/>
      </a:dk1>
      <a:lt1>
        <a:srgbClr val="FFFFFF"/>
      </a:lt1>
      <a:dk2>
        <a:srgbClr val="E3EAF0"/>
      </a:dk2>
      <a:lt2>
        <a:srgbClr val="C4D6DD"/>
      </a:lt2>
      <a:accent1>
        <a:srgbClr val="93B69C"/>
      </a:accent1>
      <a:accent2>
        <a:srgbClr val="ABC9AF"/>
      </a:accent2>
      <a:accent3>
        <a:srgbClr val="D6E7D1"/>
      </a:accent3>
      <a:accent4>
        <a:srgbClr val="ECF5EB"/>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936</Words>
  <Application>Microsoft Office PowerPoint</Application>
  <PresentationFormat>Widescreen</PresentationFormat>
  <Paragraphs>100</Paragraphs>
  <Slides>23</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Century Schoolbook</vt:lpstr>
      <vt:lpstr>Didact Gothic</vt:lpstr>
      <vt:lpstr>Poppins ExtraBold</vt:lpstr>
      <vt:lpstr>Office Theme</vt:lpstr>
      <vt:lpstr>Air Quality Index Analysis (AQI) by Slidesgo</vt:lpstr>
      <vt:lpstr>Bank Loan Analysis    </vt:lpstr>
      <vt:lpstr>Group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Analysis</dc:title>
  <dc:creator>Lenovo</dc:creator>
  <cp:lastModifiedBy>Lenovo</cp:lastModifiedBy>
  <cp:revision>60</cp:revision>
  <dcterms:created xsi:type="dcterms:W3CDTF">2024-04-18T05:21:24Z</dcterms:created>
  <dcterms:modified xsi:type="dcterms:W3CDTF">2024-04-22T04:07:06Z</dcterms:modified>
</cp:coreProperties>
</file>