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SWv5OSpJCbAhWL1ksxP22dgbq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7f55b4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d7f55b471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d7f55b4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5d7f55b471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d7f55b47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5d7f55b471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d7f55b4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5d7f55b471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d7f55b47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5d7f55b471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d7f55b4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5d7f55b471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d7f55b47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5d7f55b471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d7f55b47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5d7f55b471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d7f55b4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5d7f55b471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d7f55b47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5d7f55b47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20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36.png"/><Relationship Id="rId6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328474" y="967666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474" y="1720048"/>
            <a:ext cx="5468645" cy="341790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6563" y="1720047"/>
            <a:ext cx="5468645" cy="341790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472" y="1275443"/>
            <a:ext cx="6013183" cy="527683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8303" y="967666"/>
            <a:ext cx="5038078" cy="276983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6" name="Google Shape;1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18303" y="3960601"/>
            <a:ext cx="3079186" cy="230938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7" name="Google Shape;17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7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325474" y="817554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d7f55b471_0_134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table: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g35d7f55b471_0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5d7f55b471_0_134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5d7f55b471_0_134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35d7f55b471_0_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4750" y="1977149"/>
            <a:ext cx="5327975" cy="22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1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1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6250" y="1301625"/>
            <a:ext cx="10235150" cy="50484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7f55b471_0_51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35d7f55b471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5d7f55b471_0_51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5d7f55b471_0_51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g35d7f55b471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3630" y="1424952"/>
            <a:ext cx="9158500" cy="4517374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d7f55b471_0_60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g35d7f55b471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5d7f55b471_0_60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5d7f55b471_0_60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35d7f55b471_0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4061" y="1301625"/>
            <a:ext cx="10695839" cy="5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d7f55b471_0_69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35d7f55b471_0_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5d7f55b471_0_69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5d7f55b471_0_69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35d7f55b471_0_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300" y="1207750"/>
            <a:ext cx="10745099" cy="52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d7f55b471_0_78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35d7f55b471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5d7f55b471_0_78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5d7f55b471_0_78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35d7f55b471_0_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75" y="1301629"/>
            <a:ext cx="10837344" cy="534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d7f55b471_0_87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g35d7f55b471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g35d7f55b471_0_87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5d7f55b471_0_87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35d7f55b471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950" y="1157829"/>
            <a:ext cx="10837344" cy="534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d7f55b471_0_96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g35d7f55b471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5d7f55b471_0_96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5d7f55b471_0_96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35d7f55b471_0_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900" y="1301629"/>
            <a:ext cx="10828191" cy="534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d7f55b471_0_105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35d7f55b471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35d7f55b471_0_105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35d7f55b471_0_105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g35d7f55b471_0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25" y="1301629"/>
            <a:ext cx="10837344" cy="534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388" y="1367347"/>
            <a:ext cx="5851864" cy="365741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6038" y="1367346"/>
            <a:ext cx="5553574" cy="365741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6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328474" y="967666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d7f55b471_0_114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g35d7f55b471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g35d7f55b471_0_114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35d7f55b471_0_114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35d7f55b471_0_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7325" y="1370254"/>
            <a:ext cx="10837344" cy="534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d7f55b471_0_123"/>
          <p:cNvSpPr txBox="1"/>
          <p:nvPr/>
        </p:nvSpPr>
        <p:spPr>
          <a:xfrm>
            <a:off x="328474" y="838454"/>
            <a:ext cx="346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table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-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g35d7f55b471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5d7f55b471_0_123"/>
          <p:cNvPicPr preferRelativeResize="0"/>
          <p:nvPr/>
        </p:nvPicPr>
        <p:blipFill rotWithShape="1">
          <a:blip r:embed="rId4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5d7f55b471_0_123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g35d7f55b471_0_1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475" y="1623129"/>
            <a:ext cx="4019550" cy="374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5d7f55b471_0_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7925" y="1618360"/>
            <a:ext cx="43910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35d7f55b471_0_1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81350" y="2603553"/>
            <a:ext cx="2858250" cy="144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68" y="1580410"/>
            <a:ext cx="5482552" cy="3426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893" y="1580410"/>
            <a:ext cx="5482553" cy="3426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328474" y="967666"/>
            <a:ext cx="346229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 u="sng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Analysis: -</a:t>
            </a:r>
            <a:endParaRPr b="1" sz="14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"/>
          <p:cNvPicPr preferRelativeResize="0"/>
          <p:nvPr/>
        </p:nvPicPr>
        <p:blipFill rotWithShape="1">
          <a:blip r:embed="rId6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474" y="1720048"/>
            <a:ext cx="5468645" cy="341790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5541" y="1720048"/>
            <a:ext cx="5468645" cy="3417903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4"/>
          <p:cNvPicPr preferRelativeResize="0"/>
          <p:nvPr/>
        </p:nvPicPr>
        <p:blipFill rotWithShape="1">
          <a:blip r:embed="rId6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328474" y="1099166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88" y="1489321"/>
            <a:ext cx="5926585" cy="370411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9729" y="1489321"/>
            <a:ext cx="5486772" cy="370411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5"/>
          <p:cNvPicPr preferRelativeResize="0"/>
          <p:nvPr/>
        </p:nvPicPr>
        <p:blipFill rotWithShape="1">
          <a:blip r:embed="rId6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 txBox="1"/>
          <p:nvPr/>
        </p:nvSpPr>
        <p:spPr>
          <a:xfrm>
            <a:off x="328474" y="967666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89" y="1393979"/>
            <a:ext cx="5648660" cy="383184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393979"/>
            <a:ext cx="5949730" cy="3831842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6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/>
        </p:nvSpPr>
        <p:spPr>
          <a:xfrm>
            <a:off x="328474" y="967666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88" y="1724579"/>
            <a:ext cx="5678012" cy="354875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1603" y="1724579"/>
            <a:ext cx="5794126" cy="3548757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6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 txBox="1"/>
          <p:nvPr/>
        </p:nvSpPr>
        <p:spPr>
          <a:xfrm>
            <a:off x="328474" y="967666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88" y="1686943"/>
            <a:ext cx="6008111" cy="375506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8081" y="1686942"/>
            <a:ext cx="5411531" cy="375506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6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328474" y="967666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88" y="1740208"/>
            <a:ext cx="6036520" cy="37728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8505" y="1740208"/>
            <a:ext cx="5587224" cy="37728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98185" y="-5"/>
            <a:ext cx="2293819" cy="73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9"/>
          <p:cNvPicPr preferRelativeResize="0"/>
          <p:nvPr/>
        </p:nvPicPr>
        <p:blipFill rotWithShape="1">
          <a:blip r:embed="rId6">
            <a:alphaModFix amt="68000"/>
          </a:blip>
          <a:srcRect b="0" l="0" r="0" t="0"/>
          <a:stretch/>
        </p:blipFill>
        <p:spPr>
          <a:xfrm>
            <a:off x="262388" y="180644"/>
            <a:ext cx="1333616" cy="56392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328474" y="967666"/>
            <a:ext cx="3462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00" cap="none" strike="noStrike">
                <a:latin typeface="Calibri"/>
                <a:ea typeface="Calibri"/>
                <a:cs typeface="Calibri"/>
                <a:sym typeface="Calibri"/>
              </a:rPr>
              <a:t>Analysis: -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3361643" y="159573"/>
            <a:ext cx="5468700" cy="585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44450" algn="ctr" dir="5400000" dist="27940">
              <a:srgbClr val="000000">
                <a:alpha val="3176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Forage British Airways Data Science Job Sim Task 2 - Predicting customer buying behaviour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2023-11-22T17:32:06Z</dcterms:created>
  <dc:creator>ADVAIT CHAVAN</dc:creator>
</cp:coreProperties>
</file>