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5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6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5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8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698B-DBA5-43F3-B334-ED2A28EB5A0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DBE9-87C2-42EA-B647-F3CDE0F8B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6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Smart Door-Lock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255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161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sz="3400" b="1" dirty="0" smtClean="0"/>
              <a:t>Hardware </a:t>
            </a:r>
            <a:r>
              <a:rPr lang="en-IN" sz="3400" b="1" dirty="0"/>
              <a:t>(HW) Requirements:</a:t>
            </a:r>
          </a:p>
          <a:p>
            <a:pPr algn="just"/>
            <a:r>
              <a:rPr lang="en-IN" sz="3000" b="1" dirty="0"/>
              <a:t>Raspberry Pi: </a:t>
            </a:r>
            <a:r>
              <a:rPr lang="en-IN" sz="3000" dirty="0"/>
              <a:t>Serves as the central </a:t>
            </a:r>
            <a:r>
              <a:rPr lang="en-IN" sz="3000" dirty="0" smtClean="0"/>
              <a:t>unit</a:t>
            </a:r>
            <a:r>
              <a:rPr lang="en-IN" sz="3000" dirty="0"/>
              <a:t>, handling communication and logic for password verification.</a:t>
            </a:r>
          </a:p>
          <a:p>
            <a:pPr algn="just"/>
            <a:r>
              <a:rPr lang="en-IN" sz="3000" b="1" dirty="0"/>
              <a:t>Bluetooth Module (BLE)</a:t>
            </a:r>
            <a:r>
              <a:rPr lang="en-IN" sz="3000" dirty="0"/>
              <a:t>: Facilitates communication between the Raspberry Pi and mobile devices.</a:t>
            </a:r>
          </a:p>
          <a:p>
            <a:pPr algn="just"/>
            <a:r>
              <a:rPr lang="en-IN" sz="3000" b="1" dirty="0" smtClean="0"/>
              <a:t>LED/Buzzer</a:t>
            </a:r>
            <a:r>
              <a:rPr lang="en-IN" sz="3000" dirty="0"/>
              <a:t>: Provides status indication (lock open, lock closed), controlled via the Raspberry Pi’s GPIO pins</a:t>
            </a:r>
            <a:r>
              <a:rPr lang="en-IN" sz="3000" dirty="0" smtClean="0"/>
              <a:t>.</a:t>
            </a:r>
            <a:endParaRPr lang="en-IN" sz="3000" dirty="0"/>
          </a:p>
          <a:p>
            <a:pPr algn="just"/>
            <a:r>
              <a:rPr lang="en-IN" sz="3000" b="1" dirty="0"/>
              <a:t>Power Supply</a:t>
            </a:r>
            <a:r>
              <a:rPr lang="en-IN" sz="3000" dirty="0"/>
              <a:t>: Powers the Raspberry Pi and associated components</a:t>
            </a:r>
            <a:r>
              <a:rPr lang="en-IN" sz="3000" dirty="0" smtClean="0"/>
              <a:t>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sz="3400" b="1" dirty="0"/>
              <a:t>Software (SW) Requirements:</a:t>
            </a:r>
          </a:p>
          <a:p>
            <a:pPr algn="just"/>
            <a:r>
              <a:rPr lang="en-IN" sz="3000" b="1" dirty="0"/>
              <a:t>Raspberry Pi OS</a:t>
            </a:r>
            <a:r>
              <a:rPr lang="en-IN" sz="3000" dirty="0"/>
              <a:t>: Operating system to run the server-side program.</a:t>
            </a:r>
          </a:p>
          <a:p>
            <a:pPr algn="just"/>
            <a:r>
              <a:rPr lang="en-IN" sz="3000" b="1" dirty="0"/>
              <a:t>Python</a:t>
            </a:r>
            <a:r>
              <a:rPr lang="en-IN" sz="3000" dirty="0"/>
              <a:t>: Programming language for cloud communication, password comparison, and GPIO control.</a:t>
            </a:r>
          </a:p>
          <a:p>
            <a:pPr algn="just"/>
            <a:r>
              <a:rPr lang="en-IN" sz="3000" b="1" dirty="0" err="1"/>
              <a:t>ThingSpeak</a:t>
            </a:r>
            <a:r>
              <a:rPr lang="en-IN" sz="3000" b="1" dirty="0"/>
              <a:t> API</a:t>
            </a:r>
            <a:r>
              <a:rPr lang="en-IN" sz="3000" dirty="0"/>
              <a:t>: Cloud platform to store and manage the password.</a:t>
            </a:r>
          </a:p>
          <a:p>
            <a:pPr algn="just"/>
            <a:r>
              <a:rPr lang="en-IN" sz="3000" b="1" dirty="0"/>
              <a:t>Bluetooth Libraries (</a:t>
            </a:r>
            <a:r>
              <a:rPr lang="en-IN" sz="3000" b="1" dirty="0" err="1"/>
              <a:t>BlueZ</a:t>
            </a:r>
            <a:r>
              <a:rPr lang="en-IN" sz="3000" b="1" dirty="0"/>
              <a:t>)</a:t>
            </a:r>
            <a:r>
              <a:rPr lang="en-IN" sz="3000" dirty="0"/>
              <a:t>: To handle Bluetooth communication on the Raspberry Pi.</a:t>
            </a:r>
          </a:p>
          <a:p>
            <a:pPr algn="just"/>
            <a:r>
              <a:rPr lang="en-IN" sz="3000" b="1" dirty="0"/>
              <a:t>Mobile Application (MIT App Inventor or Android Studio)</a:t>
            </a:r>
            <a:r>
              <a:rPr lang="en-IN" sz="3000" dirty="0"/>
              <a:t>: For user interaction, password input, </a:t>
            </a:r>
            <a:r>
              <a:rPr lang="en-IN" sz="3000" dirty="0" smtClean="0"/>
              <a:t>and</a:t>
            </a:r>
          </a:p>
          <a:p>
            <a:pPr marL="182563" indent="0" algn="just">
              <a:buNone/>
            </a:pPr>
            <a:r>
              <a:rPr lang="en-IN" sz="3000" dirty="0"/>
              <a:t> </a:t>
            </a:r>
            <a:r>
              <a:rPr lang="en-IN" sz="3000" dirty="0" smtClean="0"/>
              <a:t>feedback </a:t>
            </a:r>
            <a:r>
              <a:rPr lang="en-IN" sz="3000" dirty="0"/>
              <a:t>display.</a:t>
            </a:r>
          </a:p>
        </p:txBody>
      </p:sp>
    </p:spTree>
    <p:extLst>
      <p:ext uri="{BB962C8B-B14F-4D97-AF65-F5344CB8AC3E}">
        <p14:creationId xmlns:p14="http://schemas.microsoft.com/office/powerpoint/2010/main" val="28713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1" r="1336"/>
          <a:stretch/>
        </p:blipFill>
        <p:spPr>
          <a:xfrm>
            <a:off x="3066061" y="0"/>
            <a:ext cx="6380812" cy="6868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435957" y="385012"/>
            <a:ext cx="2630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Block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331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Achievements as a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64"/>
            <a:ext cx="10515600" cy="4742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 smtClean="0"/>
              <a:t>Technical</a:t>
            </a:r>
            <a:r>
              <a:rPr lang="en-IN" sz="2400" b="1" dirty="0" smtClean="0"/>
              <a:t> </a:t>
            </a:r>
            <a:r>
              <a:rPr lang="en-IN" sz="2400" b="1" dirty="0"/>
              <a:t>Skills Developed</a:t>
            </a:r>
            <a:r>
              <a:rPr lang="en-IN" sz="2400" b="1" dirty="0" smtClean="0"/>
              <a:t>:</a:t>
            </a:r>
            <a:endParaRPr lang="en-IN" sz="2400" dirty="0"/>
          </a:p>
          <a:p>
            <a:pPr lvl="1"/>
            <a:r>
              <a:rPr lang="en-IN" sz="2000" dirty="0" smtClean="0"/>
              <a:t>Proficiency in Python/C for Raspberry Pi programming.</a:t>
            </a:r>
          </a:p>
          <a:p>
            <a:pPr lvl="1"/>
            <a:r>
              <a:rPr lang="en-US" altLang="en-US" sz="2000" dirty="0" smtClean="0"/>
              <a:t>Developed </a:t>
            </a:r>
            <a:r>
              <a:rPr lang="en-US" altLang="en-US" sz="2000" dirty="0"/>
              <a:t>a </a:t>
            </a:r>
            <a:r>
              <a:rPr lang="en-US" altLang="en-US" sz="2000" dirty="0" smtClean="0"/>
              <a:t>BLE-based </a:t>
            </a:r>
            <a:r>
              <a:rPr lang="en-US" altLang="en-US" sz="2000" dirty="0"/>
              <a:t>communication </a:t>
            </a:r>
            <a:r>
              <a:rPr lang="en-US" altLang="en-US" sz="2000" dirty="0" smtClean="0"/>
              <a:t>protocol </a:t>
            </a:r>
            <a:r>
              <a:rPr lang="en-US" altLang="en-US" sz="2000" dirty="0"/>
              <a:t>between the mobile app and Raspberry Pi 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Controlled </a:t>
            </a:r>
            <a:r>
              <a:rPr lang="en-US" altLang="en-US" sz="2000" dirty="0"/>
              <a:t>the smart lock </a:t>
            </a:r>
            <a:r>
              <a:rPr lang="en-US" altLang="en-US" sz="2000" dirty="0" smtClean="0"/>
              <a:t>by configuring GPIO </a:t>
            </a:r>
            <a:r>
              <a:rPr lang="en-US" altLang="en-US" sz="2000" dirty="0"/>
              <a:t>pins based on password </a:t>
            </a:r>
            <a:r>
              <a:rPr lang="en-US" altLang="en-US" sz="2000" dirty="0" smtClean="0"/>
              <a:t>matching.</a:t>
            </a:r>
          </a:p>
          <a:p>
            <a:pPr lvl="1"/>
            <a:r>
              <a:rPr lang="en-US" altLang="en-US" sz="2000" dirty="0" smtClean="0"/>
              <a:t>Incorporated </a:t>
            </a:r>
            <a:r>
              <a:rPr lang="en-US" altLang="en-US" sz="2000" dirty="0"/>
              <a:t>comprehensive feedback for successful and failed </a:t>
            </a:r>
            <a:r>
              <a:rPr lang="en-US" altLang="en-US" sz="2000" dirty="0" smtClean="0"/>
              <a:t>authentication.</a:t>
            </a:r>
          </a:p>
          <a:p>
            <a:pPr lvl="1"/>
            <a:r>
              <a:rPr lang="en-US" altLang="en-US" sz="2000" dirty="0" smtClean="0"/>
              <a:t>Created </a:t>
            </a:r>
            <a:r>
              <a:rPr lang="en-US" altLang="en-US" sz="2000" dirty="0"/>
              <a:t>a user-friendly mobile interface for password </a:t>
            </a:r>
            <a:r>
              <a:rPr lang="en-US" altLang="en-US" sz="2000" dirty="0" smtClean="0"/>
              <a:t>submission </a:t>
            </a:r>
            <a:r>
              <a:rPr lang="en-US" altLang="en-US" sz="2000" dirty="0"/>
              <a:t>and status updates using MIT App Inventor/Android Studio. </a:t>
            </a:r>
          </a:p>
          <a:p>
            <a:pPr lvl="1"/>
            <a:r>
              <a:rPr lang="en-IN" sz="2000" dirty="0" smtClean="0"/>
              <a:t>Understanding </a:t>
            </a:r>
            <a:r>
              <a:rPr lang="en-IN" sz="2000" dirty="0"/>
              <a:t>of cloud services and APIs for data storage and retrieval</a:t>
            </a:r>
            <a:r>
              <a:rPr lang="en-IN" sz="2000" dirty="0" smtClean="0"/>
              <a:t>.</a:t>
            </a:r>
            <a:br>
              <a:rPr lang="en-IN" sz="2000" dirty="0" smtClean="0"/>
            </a:br>
            <a:endParaRPr lang="en-IN" sz="2000" dirty="0"/>
          </a:p>
          <a:p>
            <a:pPr marL="0" indent="0">
              <a:buNone/>
            </a:pPr>
            <a:r>
              <a:rPr lang="en-IN" sz="2200" b="1" dirty="0"/>
              <a:t>Project Management:</a:t>
            </a:r>
            <a:endParaRPr lang="en-IN" sz="2200" dirty="0"/>
          </a:p>
          <a:p>
            <a:pPr lvl="1"/>
            <a:r>
              <a:rPr lang="en-IN" sz="2200" dirty="0"/>
              <a:t>Successfully integrated multiple technologies (</a:t>
            </a:r>
            <a:r>
              <a:rPr lang="en-IN" sz="2200" dirty="0" err="1"/>
              <a:t>IoT</a:t>
            </a:r>
            <a:r>
              <a:rPr lang="en-IN" sz="2200" dirty="0"/>
              <a:t>, mobile app development, cloud services).</a:t>
            </a:r>
          </a:p>
          <a:p>
            <a:pPr lvl="1"/>
            <a:r>
              <a:rPr lang="en-IN" sz="2200" dirty="0"/>
              <a:t>Implemented efficient communication protocols between devices</a:t>
            </a:r>
            <a:r>
              <a:rPr lang="en-IN" sz="2200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164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Achievements as a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71624"/>
            <a:ext cx="11212629" cy="5037183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 smtClean="0"/>
              <a:t> </a:t>
            </a:r>
            <a:r>
              <a:rPr lang="en-US" altLang="en-US" sz="2400" b="1" dirty="0" smtClean="0"/>
              <a:t>Security: </a:t>
            </a:r>
            <a:r>
              <a:rPr lang="en-US" altLang="en-US" sz="2200" dirty="0" smtClean="0"/>
              <a:t>Enhanced </a:t>
            </a:r>
            <a:r>
              <a:rPr lang="en-US" altLang="en-US" sz="2200" dirty="0"/>
              <a:t>security with cloud-based authentication, making the lock system more </a:t>
            </a:r>
            <a:endParaRPr lang="en-US" altLang="en-US" sz="22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robust.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 smtClean="0"/>
              <a:t> </a:t>
            </a:r>
            <a:r>
              <a:rPr lang="en-US" altLang="en-US" sz="2400" b="1" dirty="0" smtClean="0"/>
              <a:t>User-Friendly:</a:t>
            </a:r>
            <a:r>
              <a:rPr lang="en-US" altLang="en-US" sz="2200" dirty="0" smtClean="0"/>
              <a:t> Simple </a:t>
            </a:r>
            <a:r>
              <a:rPr lang="en-US" altLang="en-US" sz="2200" dirty="0"/>
              <a:t>app interface that allows users to unlock the door with </a:t>
            </a:r>
            <a:r>
              <a:rPr lang="en-US" altLang="en-US" sz="2200" dirty="0" smtClean="0"/>
              <a:t>minimal steps.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 smtClean="0"/>
              <a:t> </a:t>
            </a:r>
            <a:r>
              <a:rPr lang="en-US" altLang="en-US" sz="2400" b="1" dirty="0" smtClean="0"/>
              <a:t>Scalability:</a:t>
            </a:r>
            <a:r>
              <a:rPr lang="en-US" altLang="en-US" sz="2200" dirty="0" smtClean="0"/>
              <a:t> </a:t>
            </a:r>
            <a:r>
              <a:rPr lang="en-US" sz="2200" dirty="0"/>
              <a:t>The system is designed to support multiple users for a single door lock, with </a:t>
            </a:r>
            <a:endParaRPr lang="en-US" sz="22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smtClean="0"/>
              <a:t>   the </a:t>
            </a:r>
            <a:r>
              <a:rPr lang="en-US" sz="2200" dirty="0"/>
              <a:t>potential for future expansion to additional locks or integration with other </a:t>
            </a:r>
            <a:r>
              <a:rPr lang="en-US" sz="2200" dirty="0" smtClean="0"/>
              <a:t>smart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home </a:t>
            </a:r>
            <a:r>
              <a:rPr lang="en-US" sz="2200" dirty="0"/>
              <a:t>systems</a:t>
            </a:r>
            <a:r>
              <a:rPr lang="en-US" sz="22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 smtClean="0"/>
              <a:t> </a:t>
            </a:r>
            <a:r>
              <a:rPr lang="en-US" altLang="en-US" sz="2400" b="1" dirty="0" smtClean="0"/>
              <a:t>Real-Time Feedback:  </a:t>
            </a:r>
            <a:r>
              <a:rPr lang="en-US" altLang="en-US" sz="2200" dirty="0" smtClean="0"/>
              <a:t>Immediate </a:t>
            </a:r>
            <a:r>
              <a:rPr lang="en-US" altLang="en-US" sz="2200" dirty="0"/>
              <a:t>response via the app, showing lock status </a:t>
            </a:r>
            <a:r>
              <a:rPr lang="en-US" altLang="en-US" sz="2200" dirty="0" smtClean="0"/>
              <a:t>updates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(locked/unlocked</a:t>
            </a:r>
            <a:r>
              <a:rPr lang="en-US" altLang="en-US" sz="2200" dirty="0"/>
              <a:t>) </a:t>
            </a:r>
            <a:r>
              <a:rPr lang="en-US" altLang="en-US" sz="2200" dirty="0" smtClean="0"/>
              <a:t> and </a:t>
            </a:r>
            <a:r>
              <a:rPr lang="en-US" altLang="en-US" sz="2200" dirty="0"/>
              <a:t>password match verification</a:t>
            </a:r>
            <a:r>
              <a:rPr lang="en-US" altLang="en-US" sz="22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 smtClean="0"/>
              <a:t> </a:t>
            </a:r>
            <a:r>
              <a:rPr lang="en-US" altLang="en-US" sz="2400" b="1" dirty="0" smtClean="0"/>
              <a:t>Low </a:t>
            </a:r>
            <a:r>
              <a:rPr lang="en-US" altLang="en-US" sz="2400" b="1" dirty="0"/>
              <a:t>Cost</a:t>
            </a:r>
            <a:r>
              <a:rPr lang="en-US" altLang="en-US" sz="2400" b="1" dirty="0" smtClean="0"/>
              <a:t>: </a:t>
            </a:r>
            <a:r>
              <a:rPr lang="en-US" altLang="en-US" sz="2200" dirty="0"/>
              <a:t>Utilizes cost-effective hardware like Raspberry Pi and MIT App Inventor for </a:t>
            </a:r>
            <a:endParaRPr lang="en-US" altLang="en-US" sz="22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smtClean="0"/>
              <a:t>   development</a:t>
            </a:r>
            <a:r>
              <a:rPr lang="en-US" alt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00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Door-Lock System</vt:lpstr>
      <vt:lpstr>Requirements</vt:lpstr>
      <vt:lpstr>PowerPoint Presentation</vt:lpstr>
      <vt:lpstr>Achievements as a Developer</vt:lpstr>
      <vt:lpstr>Achievements as a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2024-09-20T05:57:43Z</dcterms:created>
  <dcterms:modified xsi:type="dcterms:W3CDTF">2024-09-23T08:50:49Z</dcterms:modified>
</cp:coreProperties>
</file>