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B9F3-8B6A-4E14-9E86-7D7ED1FEE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B9BE-CECC-452C-AFD9-3E2CAE41A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2A6D-1D22-4CC9-97EC-D809F9CD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EF5A-3CA0-4D46-9193-AC4ED697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7E8-DA0E-4866-BF10-9EBA0CB0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410C-72EA-472F-A740-41BB43CB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7C621-C5D6-4A7C-AF5A-518F519E9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3AA2-C8A5-4276-9E95-14504BF0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4157-8704-4B84-84C8-8272B9B5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441F-258F-4BD7-8AE7-0674513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9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0EDBA-AA0D-45E7-9D42-882C08586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38934-63FE-4696-9F76-226C42EA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9B92-31E3-496B-9F02-54A6D691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6050-5B5F-4747-A284-D5ED86B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5D84-3847-4CE4-B7A4-46CB5DFE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4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151A-504E-4BBC-9425-A6DDAD1D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7FF-73AB-4634-8AF8-49A4624E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BFD1-C8A8-41C2-9AAA-A64F346B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4C8A-537D-4BA1-AA6C-67C210A8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AA6E-C343-4818-AB75-13FBB829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AD61-A102-4448-9039-BB402F12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F99F4-DABB-4E5E-BAC0-CB9DC569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9FBA-6404-4C70-B32D-03B65AF1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33DD-634E-434E-8B31-6918EB59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4861-E3EB-4887-B577-0E02FAB7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584D-0525-4834-B70A-5CE4E87B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ED46-D957-4BE7-B2FE-89C008FE0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31262-8E94-4AF3-9C5C-2550713E3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12B7-C248-4D21-A370-7F9AFD18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B03DB-6B1D-4432-BCA5-112FF2F4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D6F6B-57FE-48AA-AEAF-A58F790A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2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BE75-8368-47B0-9B6F-8DA073AB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9A87A-2124-44DC-A555-3A3AF465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FE74-12C2-4179-81B1-F89DEE6D4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B54B2-CB8C-4300-9420-FB5281842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DD52-D7BD-491D-A3A8-16CD1A386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8ED2B-82BD-4CC9-82E1-DA890F22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F756C-12C8-4D84-843A-C19AB068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EA4A1-67EB-462D-BCB9-0A9F4FD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8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1129-F515-4B7A-9197-017BF51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0C0E5-31E6-4E74-8BE6-2752D2DE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A6B7-2576-4CAC-8ADA-0D73F081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70703-5434-42BD-988F-349FBBA7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1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B2947-857D-4854-ACCD-8761ED2D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F4C1A-0079-4B7A-A06C-2C6446FA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8F325-A1E2-4B4E-A136-4694FE3E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AA7E-04AA-4B9E-857F-43ADCCF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E63A-B2AE-4113-AF44-DA2E11DC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9A05C-56B5-42A6-9F9B-BE1734D35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B380D-7129-41E6-A9DD-7400B863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7BF28-6E60-4E90-812C-2A3A6D28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CA02E-86EA-4384-B186-72CA9036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0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1750-A825-410E-8DBB-EE91CE6E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C9600-91D2-485E-AA5D-5FDE604F5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F63F-FEDF-4306-AB6C-0B951624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30342-5863-4046-868D-FEF37771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A49CB-B505-4B46-9CE4-A197B604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E2A4C-8F07-459B-8BD0-54198837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7A99B-6768-41BB-8F1F-DE601E56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4F992-6BEC-4688-91C2-E2D6DFD7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7491-7C47-47E1-80CC-1C4C03BC2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185D-7675-4BF6-AF98-7362FB29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53F4-5418-4C8D-98B2-DA8426537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5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DBA3-B782-4EB2-827F-4B65B8BB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</a:t>
            </a:r>
            <a:r>
              <a:rPr lang="en-US" dirty="0" err="1"/>
              <a:t>Neighbourhood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6283-7CA0-4A4F-B893-4C23F840B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XYZ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94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50B1-2EB4-46B1-AA83-3A844E32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E2B8-0B7C-4EE8-BD5D-7E1B4800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is optimum location for this restaurant</a:t>
            </a:r>
          </a:p>
          <a:p>
            <a:r>
              <a:rPr lang="en-US" dirty="0"/>
              <a:t>Business problem: </a:t>
            </a:r>
          </a:p>
          <a:p>
            <a:pPr lvl="1"/>
            <a:r>
              <a:rPr lang="en-US" dirty="0"/>
              <a:t>The entry barrier is high</a:t>
            </a:r>
          </a:p>
          <a:p>
            <a:pPr lvl="1"/>
            <a:r>
              <a:rPr lang="en-US" dirty="0"/>
              <a:t>Demand is high</a:t>
            </a:r>
          </a:p>
          <a:p>
            <a:pPr lvl="1"/>
            <a:r>
              <a:rPr lang="en-US" dirty="0"/>
              <a:t>The variety of food</a:t>
            </a:r>
          </a:p>
          <a:p>
            <a:pPr lvl="1"/>
            <a:r>
              <a:rPr lang="en-US" dirty="0"/>
              <a:t>The business is easy to replicate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60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9534-FBD3-4F58-B899-8CCC9310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business 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5A30-E504-4E87-9D33-EFB0D23D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Population, Demographics</a:t>
            </a:r>
          </a:p>
          <a:p>
            <a:r>
              <a:rPr lang="en-US" dirty="0"/>
              <a:t>Customer segmentation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Market research</a:t>
            </a:r>
          </a:p>
          <a:p>
            <a:r>
              <a:rPr lang="en-US" dirty="0"/>
              <a:t>Saturated market</a:t>
            </a:r>
          </a:p>
          <a:p>
            <a:r>
              <a:rPr lang="en-US" dirty="0"/>
              <a:t>Competition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1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6F45-1A3F-4B66-9CD2-926E0FDC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Cuisine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2055-3CDF-4551-8C04-F255374A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Italian</a:t>
            </a:r>
          </a:p>
          <a:p>
            <a:r>
              <a:rPr lang="en-US" dirty="0"/>
              <a:t>German</a:t>
            </a:r>
          </a:p>
          <a:p>
            <a:r>
              <a:rPr lang="en-US" dirty="0"/>
              <a:t>Irish</a:t>
            </a:r>
          </a:p>
          <a:p>
            <a:r>
              <a:rPr lang="en-US" dirty="0"/>
              <a:t>Middle eastern</a:t>
            </a:r>
          </a:p>
          <a:p>
            <a:r>
              <a:rPr lang="en-US" dirty="0"/>
              <a:t>East and Central European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7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CA96-3615-4AB6-A9F8-3D0103AF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1302-CAE7-4764-A3A2-44F9DF4A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scope to explore unexplored market</a:t>
            </a:r>
          </a:p>
          <a:p>
            <a:r>
              <a:rPr lang="en-US" dirty="0"/>
              <a:t>Variety of menu can make the business competitive </a:t>
            </a:r>
          </a:p>
          <a:p>
            <a:r>
              <a:rPr lang="en-US" dirty="0"/>
              <a:t>There is a scope to improve market for farm produce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7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8028-9C30-4B2D-BD36-D7EF5C72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17C2-E440-481A-A7AB-2ACEEC88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has been performed on limited set of data</a:t>
            </a:r>
          </a:p>
          <a:p>
            <a:r>
              <a:rPr lang="en-US" dirty="0"/>
              <a:t>The market is very competitive</a:t>
            </a:r>
          </a:p>
          <a:p>
            <a:r>
              <a:rPr lang="en-US" dirty="0"/>
              <a:t>Other places with less competition can be explored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4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Battle of Neighbourhood</vt:lpstr>
      <vt:lpstr>Introduction</vt:lpstr>
      <vt:lpstr>How to choose business location</vt:lpstr>
      <vt:lpstr>Cuisine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</dc:title>
  <dc:creator>Sanjana Reddy</dc:creator>
  <cp:lastModifiedBy>Sanjana Reddy</cp:lastModifiedBy>
  <cp:revision>3</cp:revision>
  <dcterms:created xsi:type="dcterms:W3CDTF">2020-07-15T16:28:12Z</dcterms:created>
  <dcterms:modified xsi:type="dcterms:W3CDTF">2020-07-15T16:51:48Z</dcterms:modified>
</cp:coreProperties>
</file>