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f515141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f515141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fd56c9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fd56c9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fd56c9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fd56c9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527b4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527b4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f515141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f515141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fd56c97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fd56c97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fd56c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fd56c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f515141b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f515141b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fd56c9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fd56c9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f515141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f515141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f515141b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f515141b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fd56c9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fd56c9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f515141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f515141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d56c9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d56c9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hruvildave/spotify-char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Data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Muni Lohith Krishna Mohan Konidala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Maanusri Balasubramanian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Sanjana Radhakrishna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3 (Spotify User):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1: Spotify User wants to know top 10 songs of a certain artist of his choice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2: Spotify User wants to know the most popular artist in their country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Spotify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3: </a:t>
            </a:r>
            <a:r>
              <a:rPr lang="en"/>
              <a:t>Spotify User wants to know top artists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4: Spotify user wants to know top 10 songs of all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0" y="177750"/>
            <a:ext cx="7748198" cy="23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00" y="2571750"/>
            <a:ext cx="7748198" cy="2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Demo!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entire </a:t>
            </a:r>
            <a:r>
              <a:rPr lang="en"/>
              <a:t>dashboard</a:t>
            </a:r>
            <a:r>
              <a:rPr lang="en"/>
              <a:t> into a single frame - Streamlit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time (5-10 sec) to build a word cloud. Hence we built and used a static word cloud.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 disruption in UI - Issue with Streamlit. Used proper containers and verified all the properties on UI components. Tried to reach out for solution on stack overflow and few blogs related to streamlit.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custom UI colours that matches Spotify by configuring .streamlit/config.toml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Evaluation: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comparing artists, we used stream count as a metric but user enquired if they was any better metric to do this - Insufficient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suggested to use color transitions in world map </a:t>
            </a:r>
            <a:r>
              <a:rPr lang="en"/>
              <a:t>- research shows color saturation is the best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suggested best artist name to be displayed over each country - slightly clumsy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asked how would they know that they need to hover on the world map to visualize the actual data - info button for each graph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Spotify?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 Charts | Kaggle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dataset is an entire public collection of all the “Top 200” charts and “Viral 50” charts published globally by spotify every 2-3 days since January 1, 2017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Huge dataset with 22 million rows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Reduce the size of dataset by filtering the core data that we need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proper set of users for your visualizations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best possible visualizations using the filtered dataset as a whole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the visualizations user friendly for all types of users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to compress this huge dataset: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Top 100 artists from the entire world. Draw all your visualizations on the data belonging only to those top 100 artists.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 handle trends and daily rankings.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“Viral 50” charts and analysed only “Top 200” charts.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grouped all the “Top 200” charts in a single year for each artist, region, song, url into a single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country code to all the rows of our processed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dataset is of size 116667 rows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User1(Artist):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Artist is a persona who creates new music and uses the data visualization produced by the dataset to analyze and sometimes take feedback on their actions.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User2(Producer):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 is one such persona who produces/sponsors music albums.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User3(Spotify User):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Spotify user is one who likes to listen to songs on spotify and makes use of the data visualization produced by using spotify dataset to answer their questions.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60"/>
              <a:t>User 1 (Artist):</a:t>
            </a:r>
            <a:endParaRPr b="1"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Task 1: Artists want to identify how their songs streamed over the years on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Spotify</a:t>
            </a:r>
            <a:endParaRPr b="1"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Task 2: </a:t>
            </a:r>
            <a:r>
              <a:rPr lang="en" sz="1760"/>
              <a:t>Artist wants to comprehend their top 10 songs globally streamed on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Spotify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Task 3: Artist wants to compare himself with other artists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Task 4: Artist wants to identify the more profitable/impactful regions for their next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coming tour/live concert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75" y="214325"/>
            <a:ext cx="7179474" cy="223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675" y="2450625"/>
            <a:ext cx="7179474" cy="24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2 (Producer):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Task 1: Producer wants to compare the number of streams of various artists,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decide on the artist for the next album they plan to produce.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2: Producer wants to identify the region with the most streamers on Spotify.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Task 3: Producer wants to analyze and rank the artists according to the number of streams on spotify.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Task 4: Producer wants to know the top artist in each country, so that he can have a contract with the most popular artist for songs targeted on a particular region.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5" y="339825"/>
            <a:ext cx="7884150" cy="24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25" y="2711875"/>
            <a:ext cx="7884150" cy="22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