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70" r:id="rId4"/>
    <p:sldId id="259" r:id="rId5"/>
    <p:sldId id="26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F6E23-C775-4D11-A168-E9294089B593}" v="556" dt="2020-05-18T05:21:40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,Sanjana" userId="c194a0a4-a989-45a8-954a-5a637bc06bf5" providerId="ADAL" clId="{0A098E10-0D75-484B-81C8-20E42796B46B}"/>
    <pc:docChg chg="undo custSel addSld delSld modSld">
      <pc:chgData name="R,Sanjana" userId="c194a0a4-a989-45a8-954a-5a637bc06bf5" providerId="ADAL" clId="{0A098E10-0D75-484B-81C8-20E42796B46B}" dt="2020-04-26T12:18:43.146" v="1403" actId="27614"/>
      <pc:docMkLst>
        <pc:docMk/>
      </pc:docMkLst>
      <pc:sldChg chg="modSp">
        <pc:chgData name="R,Sanjana" userId="c194a0a4-a989-45a8-954a-5a637bc06bf5" providerId="ADAL" clId="{0A098E10-0D75-484B-81C8-20E42796B46B}" dt="2020-04-25T23:15:57.634" v="11" actId="20577"/>
        <pc:sldMkLst>
          <pc:docMk/>
          <pc:sldMk cId="3414739867" sldId="256"/>
        </pc:sldMkLst>
        <pc:spChg chg="mod">
          <ac:chgData name="R,Sanjana" userId="c194a0a4-a989-45a8-954a-5a637bc06bf5" providerId="ADAL" clId="{0A098E10-0D75-484B-81C8-20E42796B46B}" dt="2020-04-25T23:15:57.634" v="11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modSp">
        <pc:chgData name="R,Sanjana" userId="c194a0a4-a989-45a8-954a-5a637bc06bf5" providerId="ADAL" clId="{0A098E10-0D75-484B-81C8-20E42796B46B}" dt="2020-04-25T23:24:32.293" v="145" actId="20577"/>
        <pc:sldMkLst>
          <pc:docMk/>
          <pc:sldMk cId="3869754742" sldId="257"/>
        </pc:sldMkLst>
        <pc:spChg chg="mod">
          <ac:chgData name="R,Sanjana" userId="c194a0a4-a989-45a8-954a-5a637bc06bf5" providerId="ADAL" clId="{0A098E10-0D75-484B-81C8-20E42796B46B}" dt="2020-04-25T23:24:32.293" v="145" actId="20577"/>
          <ac:spMkLst>
            <pc:docMk/>
            <pc:sldMk cId="3869754742" sldId="257"/>
            <ac:spMk id="3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5T23:19:28.062" v="50" actId="122"/>
          <ac:spMkLst>
            <pc:docMk/>
            <pc:sldMk cId="3869754742" sldId="257"/>
            <ac:spMk id="5" creationId="{00000000-0000-0000-0000-000000000000}"/>
          </ac:spMkLst>
        </pc:spChg>
      </pc:sldChg>
      <pc:sldChg chg="addSp modSp del">
        <pc:chgData name="R,Sanjana" userId="c194a0a4-a989-45a8-954a-5a637bc06bf5" providerId="ADAL" clId="{0A098E10-0D75-484B-81C8-20E42796B46B}" dt="2020-04-26T08:32:57.430" v="198" actId="2696"/>
        <pc:sldMkLst>
          <pc:docMk/>
          <pc:sldMk cId="2118598445" sldId="258"/>
        </pc:sldMkLst>
        <pc:spChg chg="mod">
          <ac:chgData name="R,Sanjana" userId="c194a0a4-a989-45a8-954a-5a637bc06bf5" providerId="ADAL" clId="{0A098E10-0D75-484B-81C8-20E42796B46B}" dt="2020-04-26T08:32:35.169" v="194" actId="20577"/>
          <ac:spMkLst>
            <pc:docMk/>
            <pc:sldMk cId="2118598445" sldId="258"/>
            <ac:spMk id="3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5T23:25:19.335" v="147" actId="20577"/>
          <ac:spMkLst>
            <pc:docMk/>
            <pc:sldMk cId="2118598445" sldId="258"/>
            <ac:spMk id="5" creationId="{00000000-0000-0000-0000-000000000000}"/>
          </ac:spMkLst>
        </pc:spChg>
        <pc:graphicFrameChg chg="add mod">
          <ac:chgData name="R,Sanjana" userId="c194a0a4-a989-45a8-954a-5a637bc06bf5" providerId="ADAL" clId="{0A098E10-0D75-484B-81C8-20E42796B46B}" dt="2020-04-26T08:32:31.142" v="193" actId="14100"/>
          <ac:graphicFrameMkLst>
            <pc:docMk/>
            <pc:sldMk cId="2118598445" sldId="258"/>
            <ac:graphicFrameMk id="4" creationId="{B6190490-DC95-46EF-8FA6-38A1A505CD36}"/>
          </ac:graphicFrameMkLst>
        </pc:graphicFrameChg>
      </pc:sldChg>
      <pc:sldChg chg="addSp modSp">
        <pc:chgData name="R,Sanjana" userId="c194a0a4-a989-45a8-954a-5a637bc06bf5" providerId="ADAL" clId="{0A098E10-0D75-484B-81C8-20E42796B46B}" dt="2020-04-26T09:09:42.776" v="1010" actId="20577"/>
        <pc:sldMkLst>
          <pc:docMk/>
          <pc:sldMk cId="3095347154" sldId="259"/>
        </pc:sldMkLst>
        <pc:spChg chg="mod">
          <ac:chgData name="R,Sanjana" userId="c194a0a4-a989-45a8-954a-5a637bc06bf5" providerId="ADAL" clId="{0A098E10-0D75-484B-81C8-20E42796B46B}" dt="2020-04-26T09:02:32.475" v="911" actId="122"/>
          <ac:spMkLst>
            <pc:docMk/>
            <pc:sldMk cId="3095347154" sldId="259"/>
            <ac:spMk id="2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6T09:09:42.776" v="1010" actId="20577"/>
          <ac:spMkLst>
            <pc:docMk/>
            <pc:sldMk cId="3095347154" sldId="259"/>
            <ac:spMk id="3" creationId="{00000000-0000-0000-0000-000000000000}"/>
          </ac:spMkLst>
        </pc:spChg>
        <pc:picChg chg="add mod">
          <ac:chgData name="R,Sanjana" userId="c194a0a4-a989-45a8-954a-5a637bc06bf5" providerId="ADAL" clId="{0A098E10-0D75-484B-81C8-20E42796B46B}" dt="2020-04-26T09:08:47.691" v="925" actId="1076"/>
          <ac:picMkLst>
            <pc:docMk/>
            <pc:sldMk cId="3095347154" sldId="259"/>
            <ac:picMk id="5" creationId="{0C248737-4D1A-4326-85F4-CE75A6125DCE}"/>
          </ac:picMkLst>
        </pc:picChg>
      </pc:sldChg>
      <pc:sldChg chg="addSp delSp modSp">
        <pc:chgData name="R,Sanjana" userId="c194a0a4-a989-45a8-954a-5a637bc06bf5" providerId="ADAL" clId="{0A098E10-0D75-484B-81C8-20E42796B46B}" dt="2020-04-26T12:18:43.146" v="1403" actId="27614"/>
        <pc:sldMkLst>
          <pc:docMk/>
          <pc:sldMk cId="1302983225" sldId="260"/>
        </pc:sldMkLst>
        <pc:spChg chg="mod">
          <ac:chgData name="R,Sanjana" userId="c194a0a4-a989-45a8-954a-5a637bc06bf5" providerId="ADAL" clId="{0A098E10-0D75-484B-81C8-20E42796B46B}" dt="2020-04-26T09:10:25.873" v="1016"/>
          <ac:spMkLst>
            <pc:docMk/>
            <pc:sldMk cId="1302983225" sldId="260"/>
            <ac:spMk id="2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6T09:15:00.244" v="1116" actId="20577"/>
          <ac:spMkLst>
            <pc:docMk/>
            <pc:sldMk cId="1302983225" sldId="260"/>
            <ac:spMk id="3" creationId="{00000000-0000-0000-0000-000000000000}"/>
          </ac:spMkLst>
        </pc:spChg>
        <pc:spChg chg="add del">
          <ac:chgData name="R,Sanjana" userId="c194a0a4-a989-45a8-954a-5a637bc06bf5" providerId="ADAL" clId="{0A098E10-0D75-484B-81C8-20E42796B46B}" dt="2020-04-26T09:10:17.951" v="1014"/>
          <ac:spMkLst>
            <pc:docMk/>
            <pc:sldMk cId="1302983225" sldId="260"/>
            <ac:spMk id="4" creationId="{31EBE939-613A-426E-B938-A371E48ADEB3}"/>
          </ac:spMkLst>
        </pc:spChg>
        <pc:picChg chg="add mod">
          <ac:chgData name="R,Sanjana" userId="c194a0a4-a989-45a8-954a-5a637bc06bf5" providerId="ADAL" clId="{0A098E10-0D75-484B-81C8-20E42796B46B}" dt="2020-04-26T12:18:43.146" v="1403" actId="27614"/>
          <ac:picMkLst>
            <pc:docMk/>
            <pc:sldMk cId="1302983225" sldId="260"/>
            <ac:picMk id="6" creationId="{9CEFFE8E-CAB2-4E3A-874D-C8F87E2C33E5}"/>
          </ac:picMkLst>
        </pc:picChg>
      </pc:sldChg>
      <pc:sldChg chg="del">
        <pc:chgData name="R,Sanjana" userId="c194a0a4-a989-45a8-954a-5a637bc06bf5" providerId="ADAL" clId="{0A098E10-0D75-484B-81C8-20E42796B46B}" dt="2020-04-26T09:37:27.242" v="1384" actId="2696"/>
        <pc:sldMkLst>
          <pc:docMk/>
          <pc:sldMk cId="1739856806" sldId="262"/>
        </pc:sldMkLst>
      </pc:sldChg>
      <pc:sldChg chg="del">
        <pc:chgData name="R,Sanjana" userId="c194a0a4-a989-45a8-954a-5a637bc06bf5" providerId="ADAL" clId="{0A098E10-0D75-484B-81C8-20E42796B46B}" dt="2020-04-26T09:37:29.848" v="1387" actId="2696"/>
        <pc:sldMkLst>
          <pc:docMk/>
          <pc:sldMk cId="1399706687" sldId="265"/>
        </pc:sldMkLst>
      </pc:sldChg>
      <pc:sldChg chg="modSp">
        <pc:chgData name="R,Sanjana" userId="c194a0a4-a989-45a8-954a-5a637bc06bf5" providerId="ADAL" clId="{0A098E10-0D75-484B-81C8-20E42796B46B}" dt="2020-04-26T09:37:56.460" v="1400" actId="1076"/>
        <pc:sldMkLst>
          <pc:docMk/>
          <pc:sldMk cId="567511567" sldId="267"/>
        </pc:sldMkLst>
        <pc:spChg chg="mod">
          <ac:chgData name="R,Sanjana" userId="c194a0a4-a989-45a8-954a-5a637bc06bf5" providerId="ADAL" clId="{0A098E10-0D75-484B-81C8-20E42796B46B}" dt="2020-04-26T09:37:34.970" v="1388" actId="20577"/>
          <ac:spMkLst>
            <pc:docMk/>
            <pc:sldMk cId="567511567" sldId="267"/>
            <ac:spMk id="2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6T09:37:56.460" v="1400" actId="1076"/>
          <ac:spMkLst>
            <pc:docMk/>
            <pc:sldMk cId="567511567" sldId="267"/>
            <ac:spMk id="3" creationId="{00000000-0000-0000-0000-000000000000}"/>
          </ac:spMkLst>
        </pc:spChg>
      </pc:sldChg>
      <pc:sldChg chg="del">
        <pc:chgData name="R,Sanjana" userId="c194a0a4-a989-45a8-954a-5a637bc06bf5" providerId="ADAL" clId="{0A098E10-0D75-484B-81C8-20E42796B46B}" dt="2020-04-26T09:37:28.170" v="1385" actId="2696"/>
        <pc:sldMkLst>
          <pc:docMk/>
          <pc:sldMk cId="3733554285" sldId="268"/>
        </pc:sldMkLst>
      </pc:sldChg>
      <pc:sldChg chg="del">
        <pc:chgData name="R,Sanjana" userId="c194a0a4-a989-45a8-954a-5a637bc06bf5" providerId="ADAL" clId="{0A098E10-0D75-484B-81C8-20E42796B46B}" dt="2020-04-26T09:37:28.911" v="1386" actId="2696"/>
        <pc:sldMkLst>
          <pc:docMk/>
          <pc:sldMk cId="1057818561" sldId="269"/>
        </pc:sldMkLst>
      </pc:sldChg>
      <pc:sldChg chg="addSp delSp modSp add">
        <pc:chgData name="R,Sanjana" userId="c194a0a4-a989-45a8-954a-5a637bc06bf5" providerId="ADAL" clId="{0A098E10-0D75-484B-81C8-20E42796B46B}" dt="2020-04-26T09:00:21.367" v="893" actId="113"/>
        <pc:sldMkLst>
          <pc:docMk/>
          <pc:sldMk cId="138489426" sldId="270"/>
        </pc:sldMkLst>
        <pc:spChg chg="add del">
          <ac:chgData name="R,Sanjana" userId="c194a0a4-a989-45a8-954a-5a637bc06bf5" providerId="ADAL" clId="{0A098E10-0D75-484B-81C8-20E42796B46B}" dt="2020-04-26T08:32:46.172" v="196"/>
          <ac:spMkLst>
            <pc:docMk/>
            <pc:sldMk cId="138489426" sldId="270"/>
            <ac:spMk id="2" creationId="{6148E3A3-A584-4431-9620-3D64D7947EBD}"/>
          </ac:spMkLst>
        </pc:spChg>
        <pc:spChg chg="mod">
          <ac:chgData name="R,Sanjana" userId="c194a0a4-a989-45a8-954a-5a637bc06bf5" providerId="ADAL" clId="{0A098E10-0D75-484B-81C8-20E42796B46B}" dt="2020-04-26T08:32:21.269" v="192" actId="20577"/>
          <ac:spMkLst>
            <pc:docMk/>
            <pc:sldMk cId="138489426" sldId="270"/>
            <ac:spMk id="3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6T08:32:15.897" v="191" actId="20577"/>
          <ac:spMkLst>
            <pc:docMk/>
            <pc:sldMk cId="138489426" sldId="270"/>
            <ac:spMk id="5" creationId="{00000000-0000-0000-0000-000000000000}"/>
          </ac:spMkLst>
        </pc:spChg>
        <pc:graphicFrameChg chg="add mod">
          <ac:chgData name="R,Sanjana" userId="c194a0a4-a989-45a8-954a-5a637bc06bf5" providerId="ADAL" clId="{0A098E10-0D75-484B-81C8-20E42796B46B}" dt="2020-04-26T09:00:21.367" v="893" actId="113"/>
          <ac:graphicFrameMkLst>
            <pc:docMk/>
            <pc:sldMk cId="138489426" sldId="270"/>
            <ac:graphicFrameMk id="6" creationId="{E081342D-F876-4E9A-AE90-0E9E76E79D43}"/>
          </ac:graphicFrameMkLst>
        </pc:graphicFrameChg>
      </pc:sldChg>
      <pc:sldChg chg="addSp modSp add">
        <pc:chgData name="R,Sanjana" userId="c194a0a4-a989-45a8-954a-5a637bc06bf5" providerId="ADAL" clId="{0A098E10-0D75-484B-81C8-20E42796B46B}" dt="2020-04-26T09:25:55.920" v="1243" actId="20577"/>
        <pc:sldMkLst>
          <pc:docMk/>
          <pc:sldMk cId="3434785912" sldId="271"/>
        </pc:sldMkLst>
        <pc:spChg chg="mod">
          <ac:chgData name="R,Sanjana" userId="c194a0a4-a989-45a8-954a-5a637bc06bf5" providerId="ADAL" clId="{0A098E10-0D75-484B-81C8-20E42796B46B}" dt="2020-04-26T09:25:55.920" v="1243" actId="20577"/>
          <ac:spMkLst>
            <pc:docMk/>
            <pc:sldMk cId="3434785912" sldId="271"/>
            <ac:spMk id="3" creationId="{00000000-0000-0000-0000-000000000000}"/>
          </ac:spMkLst>
        </pc:spChg>
        <pc:picChg chg="add mod">
          <ac:chgData name="R,Sanjana" userId="c194a0a4-a989-45a8-954a-5a637bc06bf5" providerId="ADAL" clId="{0A098E10-0D75-484B-81C8-20E42796B46B}" dt="2020-04-26T09:24:52.678" v="1192" actId="14100"/>
          <ac:picMkLst>
            <pc:docMk/>
            <pc:sldMk cId="3434785912" sldId="271"/>
            <ac:picMk id="5" creationId="{DA9D6803-BC80-45B2-AA76-FE0318619DEC}"/>
          </ac:picMkLst>
        </pc:picChg>
      </pc:sldChg>
      <pc:sldChg chg="addSp modSp add">
        <pc:chgData name="R,Sanjana" userId="c194a0a4-a989-45a8-954a-5a637bc06bf5" providerId="ADAL" clId="{0A098E10-0D75-484B-81C8-20E42796B46B}" dt="2020-04-26T09:37:01.887" v="1383" actId="20577"/>
        <pc:sldMkLst>
          <pc:docMk/>
          <pc:sldMk cId="1491021158" sldId="272"/>
        </pc:sldMkLst>
        <pc:spChg chg="mod">
          <ac:chgData name="R,Sanjana" userId="c194a0a4-a989-45a8-954a-5a637bc06bf5" providerId="ADAL" clId="{0A098E10-0D75-484B-81C8-20E42796B46B}" dt="2020-04-26T09:26:13.366" v="1254" actId="20577"/>
          <ac:spMkLst>
            <pc:docMk/>
            <pc:sldMk cId="1491021158" sldId="272"/>
            <ac:spMk id="2" creationId="{00000000-0000-0000-0000-000000000000}"/>
          </ac:spMkLst>
        </pc:spChg>
        <pc:spChg chg="mod">
          <ac:chgData name="R,Sanjana" userId="c194a0a4-a989-45a8-954a-5a637bc06bf5" providerId="ADAL" clId="{0A098E10-0D75-484B-81C8-20E42796B46B}" dt="2020-04-26T09:26:19.011" v="1255" actId="20577"/>
          <ac:spMkLst>
            <pc:docMk/>
            <pc:sldMk cId="1491021158" sldId="272"/>
            <ac:spMk id="3" creationId="{00000000-0000-0000-0000-000000000000}"/>
          </ac:spMkLst>
        </pc:spChg>
        <pc:graphicFrameChg chg="add mod modGraphic">
          <ac:chgData name="R,Sanjana" userId="c194a0a4-a989-45a8-954a-5a637bc06bf5" providerId="ADAL" clId="{0A098E10-0D75-484B-81C8-20E42796B46B}" dt="2020-04-26T09:37:01.887" v="1383" actId="20577"/>
          <ac:graphicFrameMkLst>
            <pc:docMk/>
            <pc:sldMk cId="1491021158" sldId="272"/>
            <ac:graphicFrameMk id="4" creationId="{B0AB7033-B5CF-4BF9-8831-63C32430D79F}"/>
          </ac:graphicFrameMkLst>
        </pc:graphicFrameChg>
      </pc:sldChg>
    </pc:docChg>
  </pc:docChgLst>
  <pc:docChgLst>
    <pc:chgData name="R,Sanjana" userId="c194a0a4-a989-45a8-954a-5a637bc06bf5" providerId="ADAL" clId="{EE4F6E23-C775-4D11-A168-E9294089B593}"/>
    <pc:docChg chg="modSld">
      <pc:chgData name="R,Sanjana" userId="c194a0a4-a989-45a8-954a-5a637bc06bf5" providerId="ADAL" clId="{EE4F6E23-C775-4D11-A168-E9294089B593}" dt="2020-05-18T05:21:40.306" v="555" actId="20577"/>
      <pc:docMkLst>
        <pc:docMk/>
      </pc:docMkLst>
      <pc:sldChg chg="modSp">
        <pc:chgData name="R,Sanjana" userId="c194a0a4-a989-45a8-954a-5a637bc06bf5" providerId="ADAL" clId="{EE4F6E23-C775-4D11-A168-E9294089B593}" dt="2020-05-18T05:21:40.306" v="555" actId="20577"/>
        <pc:sldMkLst>
          <pc:docMk/>
          <pc:sldMk cId="138489426" sldId="270"/>
        </pc:sldMkLst>
        <pc:graphicFrameChg chg="mod">
          <ac:chgData name="R,Sanjana" userId="c194a0a4-a989-45a8-954a-5a637bc06bf5" providerId="ADAL" clId="{EE4F6E23-C775-4D11-A168-E9294089B593}" dt="2020-05-18T05:21:40.306" v="555" actId="20577"/>
          <ac:graphicFrameMkLst>
            <pc:docMk/>
            <pc:sldMk cId="138489426" sldId="270"/>
            <ac:graphicFrameMk id="6" creationId="{E081342D-F876-4E9A-AE90-0E9E76E79D4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2E22C-C122-4A57-B462-5B504833967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DEA003-56A6-4AF1-A1CB-2BC9D08A94EF}">
      <dgm:prSet custT="1"/>
      <dgm:spPr/>
      <dgm:t>
        <a:bodyPr/>
        <a:lstStyle/>
        <a:p>
          <a:r>
            <a:rPr lang="en-US" sz="1800" dirty="0"/>
            <a:t>Importing the data</a:t>
          </a:r>
        </a:p>
      </dgm:t>
    </dgm:pt>
    <dgm:pt modelId="{B9B5D5E9-E4B5-48EE-B153-6F9B39B0DBEE}" type="parTrans" cxnId="{5AA3F5C1-8A90-4765-81E8-F7D45592B860}">
      <dgm:prSet/>
      <dgm:spPr/>
      <dgm:t>
        <a:bodyPr/>
        <a:lstStyle/>
        <a:p>
          <a:endParaRPr lang="en-US"/>
        </a:p>
      </dgm:t>
    </dgm:pt>
    <dgm:pt modelId="{CFA267ED-D73D-448A-890E-98D4AC924DD9}" type="sibTrans" cxnId="{5AA3F5C1-8A90-4765-81E8-F7D45592B860}">
      <dgm:prSet/>
      <dgm:spPr/>
      <dgm:t>
        <a:bodyPr/>
        <a:lstStyle/>
        <a:p>
          <a:endParaRPr lang="en-US"/>
        </a:p>
      </dgm:t>
    </dgm:pt>
    <dgm:pt modelId="{4AF2EC25-82D1-452A-892D-1E9EC594F04F}">
      <dgm:prSet phldrT="[Text]" custT="1"/>
      <dgm:spPr/>
      <dgm:t>
        <a:bodyPr/>
        <a:lstStyle/>
        <a:p>
          <a:pPr rtl="0"/>
          <a:r>
            <a:rPr lang="en-US" sz="1200" dirty="0">
              <a:latin typeface="Arial"/>
            </a:rPr>
            <a:t> </a:t>
          </a:r>
          <a:r>
            <a:rPr lang="en-US" sz="1600" dirty="0"/>
            <a:t>Cleaning the data</a:t>
          </a:r>
        </a:p>
      </dgm:t>
    </dgm:pt>
    <dgm:pt modelId="{CFF8936C-1E99-4610-A061-BDA6D83B8E2D}" type="sibTrans" cxnId="{26D65D14-56D1-40C3-8F52-65DB745C655E}">
      <dgm:prSet/>
      <dgm:spPr/>
      <dgm:t>
        <a:bodyPr/>
        <a:lstStyle/>
        <a:p>
          <a:endParaRPr lang="en-US"/>
        </a:p>
      </dgm:t>
    </dgm:pt>
    <dgm:pt modelId="{ACCE0171-1C25-436D-9004-A7F1B94775FF}" type="parTrans" cxnId="{26D65D14-56D1-40C3-8F52-65DB745C655E}">
      <dgm:prSet/>
      <dgm:spPr/>
      <dgm:t>
        <a:bodyPr/>
        <a:lstStyle/>
        <a:p>
          <a:endParaRPr lang="en-US"/>
        </a:p>
      </dgm:t>
    </dgm:pt>
    <dgm:pt modelId="{093B1F4D-2097-4E2A-8C39-F33B2A82CE0D}">
      <dgm:prSet phldrT="[Text]" custT="1"/>
      <dgm:spPr/>
      <dgm:t>
        <a:bodyPr/>
        <a:lstStyle/>
        <a:p>
          <a:pPr rtl="0"/>
          <a:r>
            <a:rPr lang="en-US" sz="1400" dirty="0"/>
            <a:t>Univariate Analysis</a:t>
          </a:r>
        </a:p>
      </dgm:t>
    </dgm:pt>
    <dgm:pt modelId="{CAE43D84-4809-419C-A72F-97AA254B5464}" type="parTrans" cxnId="{D8CFEF19-1745-4EB7-B1D9-CC43D86C9CB5}">
      <dgm:prSet/>
      <dgm:spPr/>
      <dgm:t>
        <a:bodyPr/>
        <a:lstStyle/>
        <a:p>
          <a:endParaRPr lang="en-US"/>
        </a:p>
      </dgm:t>
    </dgm:pt>
    <dgm:pt modelId="{8557C5A6-369B-4B36-87CF-4F89E45057FB}" type="sibTrans" cxnId="{D8CFEF19-1745-4EB7-B1D9-CC43D86C9CB5}">
      <dgm:prSet/>
      <dgm:spPr/>
      <dgm:t>
        <a:bodyPr/>
        <a:lstStyle/>
        <a:p>
          <a:endParaRPr lang="en-US"/>
        </a:p>
      </dgm:t>
    </dgm:pt>
    <dgm:pt modelId="{44B7947A-25BF-4BD2-ACD3-F5F9D98D933A}">
      <dgm:prSet phldrT="[Text]" custT="1"/>
      <dgm:spPr/>
      <dgm:t>
        <a:bodyPr/>
        <a:lstStyle/>
        <a:p>
          <a:pPr rtl="0"/>
          <a:r>
            <a:rPr lang="en-US" sz="1400" dirty="0"/>
            <a:t>Removing col. with more than 85% null values</a:t>
          </a:r>
        </a:p>
      </dgm:t>
    </dgm:pt>
    <dgm:pt modelId="{22E29B98-8DEF-443D-AC30-536B57990683}" type="parTrans" cxnId="{B4F320CD-BA7F-40D8-B7BA-5D8F637328A4}">
      <dgm:prSet/>
      <dgm:spPr/>
      <dgm:t>
        <a:bodyPr/>
        <a:lstStyle/>
        <a:p>
          <a:endParaRPr lang="en-US"/>
        </a:p>
      </dgm:t>
    </dgm:pt>
    <dgm:pt modelId="{BD5C4F45-BA13-458F-9477-7204E755C847}" type="sibTrans" cxnId="{B4F320CD-BA7F-40D8-B7BA-5D8F637328A4}">
      <dgm:prSet/>
      <dgm:spPr/>
      <dgm:t>
        <a:bodyPr/>
        <a:lstStyle/>
        <a:p>
          <a:endParaRPr lang="en-US"/>
        </a:p>
      </dgm:t>
    </dgm:pt>
    <dgm:pt modelId="{02C5A5C6-5D4C-4178-A282-5A81185A2498}">
      <dgm:prSet phldrT="[Text]" custT="1"/>
      <dgm:spPr/>
      <dgm:t>
        <a:bodyPr/>
        <a:lstStyle/>
        <a:p>
          <a:pPr rtl="0"/>
          <a:r>
            <a:rPr lang="en-US" sz="1400" dirty="0"/>
            <a:t>Changing the data type of col.</a:t>
          </a:r>
        </a:p>
      </dgm:t>
    </dgm:pt>
    <dgm:pt modelId="{60C47BA9-6D28-4AC6-903D-01BE46639CC7}" type="parTrans" cxnId="{8C18D8B7-FE97-422F-B40D-00DAC0896C66}">
      <dgm:prSet/>
      <dgm:spPr/>
      <dgm:t>
        <a:bodyPr/>
        <a:lstStyle/>
        <a:p>
          <a:endParaRPr lang="en-US"/>
        </a:p>
      </dgm:t>
    </dgm:pt>
    <dgm:pt modelId="{372EFF99-B2D1-417A-B43D-80635D93FE7C}" type="sibTrans" cxnId="{8C18D8B7-FE97-422F-B40D-00DAC0896C66}">
      <dgm:prSet/>
      <dgm:spPr/>
      <dgm:t>
        <a:bodyPr/>
        <a:lstStyle/>
        <a:p>
          <a:endParaRPr lang="en-US"/>
        </a:p>
      </dgm:t>
    </dgm:pt>
    <dgm:pt modelId="{40EB75FC-1595-4568-96E2-D487833B1C3B}">
      <dgm:prSet phldrT="[Text]" custT="1"/>
      <dgm:spPr/>
      <dgm:t>
        <a:bodyPr/>
        <a:lstStyle/>
        <a:p>
          <a:pPr rtl="0"/>
          <a:r>
            <a:rPr lang="en-US" sz="1400" dirty="0"/>
            <a:t>Removing unnecessary info from col.</a:t>
          </a:r>
        </a:p>
      </dgm:t>
    </dgm:pt>
    <dgm:pt modelId="{D82CD9EF-D9FB-4893-8A83-E3F28F3B04A1}" type="parTrans" cxnId="{A4EEB39E-6CC4-48CA-9D03-A499F762AF89}">
      <dgm:prSet/>
      <dgm:spPr/>
      <dgm:t>
        <a:bodyPr/>
        <a:lstStyle/>
        <a:p>
          <a:endParaRPr lang="en-US"/>
        </a:p>
      </dgm:t>
    </dgm:pt>
    <dgm:pt modelId="{35FF97C3-2926-42E1-B017-E33C6C006559}" type="sibTrans" cxnId="{A4EEB39E-6CC4-48CA-9D03-A499F762AF89}">
      <dgm:prSet/>
      <dgm:spPr/>
      <dgm:t>
        <a:bodyPr/>
        <a:lstStyle/>
        <a:p>
          <a:endParaRPr lang="en-US"/>
        </a:p>
      </dgm:t>
    </dgm:pt>
    <dgm:pt modelId="{8847D639-5F0F-4D8C-86D6-4EC368E1D679}">
      <dgm:prSet phldrT="[Text]" custT="1"/>
      <dgm:spPr/>
      <dgm:t>
        <a:bodyPr/>
        <a:lstStyle/>
        <a:p>
          <a:pPr rtl="0"/>
          <a:r>
            <a:rPr lang="en-US" sz="1400" dirty="0"/>
            <a:t>Removing behavioral variables.</a:t>
          </a:r>
        </a:p>
      </dgm:t>
    </dgm:pt>
    <dgm:pt modelId="{DFF1E4C3-A3E9-44EC-BB36-FA41D8F21A94}" type="parTrans" cxnId="{D3BBD23C-4B19-485C-9DBC-B50037104A41}">
      <dgm:prSet/>
      <dgm:spPr/>
      <dgm:t>
        <a:bodyPr/>
        <a:lstStyle/>
        <a:p>
          <a:endParaRPr lang="en-US"/>
        </a:p>
      </dgm:t>
    </dgm:pt>
    <dgm:pt modelId="{C49F8D9A-9462-4BBA-9631-CA0241AC203D}" type="sibTrans" cxnId="{D3BBD23C-4B19-485C-9DBC-B50037104A41}">
      <dgm:prSet/>
      <dgm:spPr/>
      <dgm:t>
        <a:bodyPr/>
        <a:lstStyle/>
        <a:p>
          <a:endParaRPr lang="en-US"/>
        </a:p>
      </dgm:t>
    </dgm:pt>
    <dgm:pt modelId="{8665A00D-67BA-47FD-A132-7AE8D83D1B15}">
      <dgm:prSet phldrT="[Text]" custT="1"/>
      <dgm:spPr/>
      <dgm:t>
        <a:bodyPr/>
        <a:lstStyle/>
        <a:p>
          <a:pPr rtl="0"/>
          <a:r>
            <a:rPr lang="en-US" sz="1400" dirty="0"/>
            <a:t>Data Analysis</a:t>
          </a:r>
        </a:p>
      </dgm:t>
    </dgm:pt>
    <dgm:pt modelId="{EBC974CA-35B3-45DD-B26E-65D060703DC0}" type="parTrans" cxnId="{B6F7C5AC-EE61-4E5E-8868-EE887094B134}">
      <dgm:prSet/>
      <dgm:spPr/>
    </dgm:pt>
    <dgm:pt modelId="{02799A01-F262-4FE3-8BAA-7E5726ABBA7F}" type="sibTrans" cxnId="{B6F7C5AC-EE61-4E5E-8868-EE887094B134}">
      <dgm:prSet/>
      <dgm:spPr/>
    </dgm:pt>
    <dgm:pt modelId="{E2509672-E1AA-4003-9C73-B8614E87A9F1}">
      <dgm:prSet phldrT="[Text]" custT="1"/>
      <dgm:spPr/>
      <dgm:t>
        <a:bodyPr/>
        <a:lstStyle/>
        <a:p>
          <a:pPr rtl="0"/>
          <a:r>
            <a:rPr lang="en-US" sz="1400" dirty="0"/>
            <a:t>Categorizing paid to 0 and charged to 1</a:t>
          </a:r>
        </a:p>
      </dgm:t>
    </dgm:pt>
    <dgm:pt modelId="{7E9B0E80-CE66-479C-94D6-62AEE09C642E}" type="parTrans" cxnId="{AC450626-6E74-47BD-B93E-C9C915D71148}">
      <dgm:prSet/>
      <dgm:spPr/>
    </dgm:pt>
    <dgm:pt modelId="{18551E6C-A74E-432A-8B32-DEBB70008848}" type="sibTrans" cxnId="{AC450626-6E74-47BD-B93E-C9C915D71148}">
      <dgm:prSet/>
      <dgm:spPr/>
    </dgm:pt>
    <dgm:pt modelId="{C05181CD-72FC-4959-AD98-3612B2C5A5BF}">
      <dgm:prSet phldrT="[Text]" custT="1"/>
      <dgm:spPr/>
      <dgm:t>
        <a:bodyPr/>
        <a:lstStyle/>
        <a:p>
          <a:pPr rtl="0"/>
          <a:r>
            <a:rPr lang="en-US" sz="1400" dirty="0"/>
            <a:t>Comparing </a:t>
          </a:r>
          <a:r>
            <a:rPr lang="en-US" sz="1400" dirty="0" err="1"/>
            <a:t>loan_status</a:t>
          </a:r>
          <a:r>
            <a:rPr lang="en-US" sz="1400" dirty="0"/>
            <a:t> with other col.</a:t>
          </a:r>
        </a:p>
      </dgm:t>
    </dgm:pt>
    <dgm:pt modelId="{34B29D11-0EE3-4821-B8A1-CF5135452C08}" type="parTrans" cxnId="{B8C09EF6-1BBE-4A18-8163-4FD7B08698B4}">
      <dgm:prSet/>
      <dgm:spPr/>
    </dgm:pt>
    <dgm:pt modelId="{C4A1E965-B337-4E49-9C2C-53EF43595939}" type="sibTrans" cxnId="{B8C09EF6-1BBE-4A18-8163-4FD7B08698B4}">
      <dgm:prSet/>
      <dgm:spPr/>
    </dgm:pt>
    <dgm:pt modelId="{14263BCA-A7D7-416A-9E74-6411B3B3444F}">
      <dgm:prSet phldrT="[Text]" custT="1"/>
      <dgm:spPr/>
      <dgm:t>
        <a:bodyPr/>
        <a:lstStyle/>
        <a:p>
          <a:pPr rtl="0"/>
          <a:r>
            <a:rPr lang="en-US" sz="1400" dirty="0"/>
            <a:t>Segment Analysis</a:t>
          </a:r>
        </a:p>
      </dgm:t>
    </dgm:pt>
    <dgm:pt modelId="{6F7E7CFF-C043-4A54-A574-ACC0BCE7D840}" type="parTrans" cxnId="{705BCF29-1F83-4964-A710-7603491CF084}">
      <dgm:prSet/>
      <dgm:spPr/>
    </dgm:pt>
    <dgm:pt modelId="{18C52805-7571-46C8-B91C-68238B826C48}" type="sibTrans" cxnId="{705BCF29-1F83-4964-A710-7603491CF084}">
      <dgm:prSet/>
      <dgm:spPr/>
    </dgm:pt>
    <dgm:pt modelId="{63318A0C-7359-4AF8-9EF7-1B5660B35348}">
      <dgm:prSet phldrT="[Text]" custT="1"/>
      <dgm:spPr/>
      <dgm:t>
        <a:bodyPr/>
        <a:lstStyle/>
        <a:p>
          <a:pPr rtl="0"/>
          <a:r>
            <a:rPr lang="en-US" sz="1400" dirty="0"/>
            <a:t>Segment across various factors.</a:t>
          </a:r>
        </a:p>
      </dgm:t>
    </dgm:pt>
    <dgm:pt modelId="{958C5001-1668-4646-9EEF-096A22943934}" type="parTrans" cxnId="{2071684D-B687-4B8A-9AA7-5ACADADEC58D}">
      <dgm:prSet/>
      <dgm:spPr/>
    </dgm:pt>
    <dgm:pt modelId="{5DBD9AB1-DC2B-43AA-BB4A-07B4AFB27818}" type="sibTrans" cxnId="{2071684D-B687-4B8A-9AA7-5ACADADEC58D}">
      <dgm:prSet/>
      <dgm:spPr/>
    </dgm:pt>
    <dgm:pt modelId="{8CD3526F-BDAB-4831-9A56-264E15116E83}">
      <dgm:prSet phldrT="[Text]" custT="1"/>
      <dgm:spPr/>
      <dgm:t>
        <a:bodyPr/>
        <a:lstStyle/>
        <a:p>
          <a:pPr rtl="0"/>
          <a:r>
            <a:rPr lang="en-US" sz="1400" dirty="0"/>
            <a:t>Bivariate Analysis</a:t>
          </a:r>
        </a:p>
      </dgm:t>
    </dgm:pt>
    <dgm:pt modelId="{0FB9E339-368F-44EE-B24B-A371C80226E2}" type="parTrans" cxnId="{D3AADAF0-2B2F-4713-B71C-ADAA9F784819}">
      <dgm:prSet/>
      <dgm:spPr/>
    </dgm:pt>
    <dgm:pt modelId="{B90E3964-73E5-4B96-B907-272FA3432DA8}" type="sibTrans" cxnId="{D3AADAF0-2B2F-4713-B71C-ADAA9F784819}">
      <dgm:prSet/>
      <dgm:spPr/>
    </dgm:pt>
    <dgm:pt modelId="{61C3C06A-3281-4FFD-9B88-6C72EDCB2F84}">
      <dgm:prSet phldrT="[Text]" custT="1"/>
      <dgm:spPr/>
      <dgm:t>
        <a:bodyPr/>
        <a:lstStyle/>
        <a:p>
          <a:pPr rtl="0"/>
          <a:r>
            <a:rPr lang="en-US" sz="1400" dirty="0"/>
            <a:t>Compare two col.</a:t>
          </a:r>
        </a:p>
      </dgm:t>
    </dgm:pt>
    <dgm:pt modelId="{DE1302E4-E867-40D7-880A-9F1137C73843}" type="parTrans" cxnId="{C871688B-9941-4D7F-895B-1D8EE76FCF9D}">
      <dgm:prSet/>
      <dgm:spPr/>
    </dgm:pt>
    <dgm:pt modelId="{D705E5CB-984C-42D9-9C87-8D66F0753D59}" type="sibTrans" cxnId="{C871688B-9941-4D7F-895B-1D8EE76FCF9D}">
      <dgm:prSet/>
      <dgm:spPr/>
    </dgm:pt>
    <dgm:pt modelId="{78BE996E-A040-46BD-ACB5-968DD761AC93}" type="pres">
      <dgm:prSet presAssocID="{01D2E22C-C122-4A57-B462-5B50483396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415523F-F493-41E5-9CD9-6C18398E8716}" type="pres">
      <dgm:prSet presAssocID="{D8DEA003-56A6-4AF1-A1CB-2BC9D08A94EF}" presName="hierRoot1" presStyleCnt="0">
        <dgm:presLayoutVars>
          <dgm:hierBranch val="init"/>
        </dgm:presLayoutVars>
      </dgm:prSet>
      <dgm:spPr/>
    </dgm:pt>
    <dgm:pt modelId="{0D946F50-5304-408B-BCFC-208478733669}" type="pres">
      <dgm:prSet presAssocID="{D8DEA003-56A6-4AF1-A1CB-2BC9D08A94EF}" presName="rootComposite1" presStyleCnt="0"/>
      <dgm:spPr/>
    </dgm:pt>
    <dgm:pt modelId="{B35A395D-B171-47BF-8558-B65AE071D079}" type="pres">
      <dgm:prSet presAssocID="{D8DEA003-56A6-4AF1-A1CB-2BC9D08A94EF}" presName="rootText1" presStyleLbl="node0" presStyleIdx="0" presStyleCnt="6" custScaleY="151681">
        <dgm:presLayoutVars>
          <dgm:chPref val="3"/>
        </dgm:presLayoutVars>
      </dgm:prSet>
      <dgm:spPr/>
    </dgm:pt>
    <dgm:pt modelId="{69FE8A42-E3F0-49B7-9875-93FE69C29997}" type="pres">
      <dgm:prSet presAssocID="{D8DEA003-56A6-4AF1-A1CB-2BC9D08A94EF}" presName="rootConnector1" presStyleLbl="node1" presStyleIdx="0" presStyleCnt="0"/>
      <dgm:spPr/>
    </dgm:pt>
    <dgm:pt modelId="{F06591C5-A53E-436C-BC6F-872438A0EA45}" type="pres">
      <dgm:prSet presAssocID="{D8DEA003-56A6-4AF1-A1CB-2BC9D08A94EF}" presName="hierChild2" presStyleCnt="0"/>
      <dgm:spPr/>
    </dgm:pt>
    <dgm:pt modelId="{3905475E-F2AA-445E-A744-85621B0A7F2E}" type="pres">
      <dgm:prSet presAssocID="{D8DEA003-56A6-4AF1-A1CB-2BC9D08A94EF}" presName="hierChild3" presStyleCnt="0"/>
      <dgm:spPr/>
    </dgm:pt>
    <dgm:pt modelId="{CEE57EFF-BCDD-4B50-8F93-7B228A78CD60}" type="pres">
      <dgm:prSet presAssocID="{4AF2EC25-82D1-452A-892D-1E9EC594F04F}" presName="hierRoot1" presStyleCnt="0">
        <dgm:presLayoutVars>
          <dgm:hierBranch val="init"/>
        </dgm:presLayoutVars>
      </dgm:prSet>
      <dgm:spPr/>
    </dgm:pt>
    <dgm:pt modelId="{B290BB1B-8ED6-4026-9648-CAFFC1C08C0B}" type="pres">
      <dgm:prSet presAssocID="{4AF2EC25-82D1-452A-892D-1E9EC594F04F}" presName="rootComposite1" presStyleCnt="0"/>
      <dgm:spPr/>
    </dgm:pt>
    <dgm:pt modelId="{EE4663A2-DB22-48B1-9117-2C06829ACC21}" type="pres">
      <dgm:prSet presAssocID="{4AF2EC25-82D1-452A-892D-1E9EC594F04F}" presName="rootText1" presStyleLbl="node0" presStyleIdx="1" presStyleCnt="6" custScaleY="175191">
        <dgm:presLayoutVars>
          <dgm:chPref val="3"/>
        </dgm:presLayoutVars>
      </dgm:prSet>
      <dgm:spPr/>
    </dgm:pt>
    <dgm:pt modelId="{A3B908DD-76DD-486D-9395-EC9E5700053E}" type="pres">
      <dgm:prSet presAssocID="{4AF2EC25-82D1-452A-892D-1E9EC594F04F}" presName="rootConnector1" presStyleLbl="node1" presStyleIdx="0" presStyleCnt="0"/>
      <dgm:spPr/>
    </dgm:pt>
    <dgm:pt modelId="{6F617E4F-2B42-4035-8324-C1DEC9866252}" type="pres">
      <dgm:prSet presAssocID="{4AF2EC25-82D1-452A-892D-1E9EC594F04F}" presName="hierChild2" presStyleCnt="0"/>
      <dgm:spPr/>
    </dgm:pt>
    <dgm:pt modelId="{B168B6DF-B970-49CD-8CC4-B92D7D3D0852}" type="pres">
      <dgm:prSet presAssocID="{22E29B98-8DEF-443D-AC30-536B57990683}" presName="Name64" presStyleLbl="parChTrans1D2" presStyleIdx="0" presStyleCnt="8"/>
      <dgm:spPr/>
    </dgm:pt>
    <dgm:pt modelId="{404888A8-4920-4839-8861-D09D2B88E2BD}" type="pres">
      <dgm:prSet presAssocID="{44B7947A-25BF-4BD2-ACD3-F5F9D98D933A}" presName="hierRoot2" presStyleCnt="0">
        <dgm:presLayoutVars>
          <dgm:hierBranch val="init"/>
        </dgm:presLayoutVars>
      </dgm:prSet>
      <dgm:spPr/>
    </dgm:pt>
    <dgm:pt modelId="{F0C0E0C3-B3BD-4A02-BCF8-71D24B865BC2}" type="pres">
      <dgm:prSet presAssocID="{44B7947A-25BF-4BD2-ACD3-F5F9D98D933A}" presName="rootComposite" presStyleCnt="0"/>
      <dgm:spPr/>
    </dgm:pt>
    <dgm:pt modelId="{1F0514F5-4038-4A5A-B5F2-98AB03775003}" type="pres">
      <dgm:prSet presAssocID="{44B7947A-25BF-4BD2-ACD3-F5F9D98D933A}" presName="rootText" presStyleLbl="node2" presStyleIdx="0" presStyleCnt="8" custScaleY="152891">
        <dgm:presLayoutVars>
          <dgm:chPref val="3"/>
        </dgm:presLayoutVars>
      </dgm:prSet>
      <dgm:spPr/>
    </dgm:pt>
    <dgm:pt modelId="{DA0CDB66-1F23-44AB-9DA0-B862D7CB1517}" type="pres">
      <dgm:prSet presAssocID="{44B7947A-25BF-4BD2-ACD3-F5F9D98D933A}" presName="rootConnector" presStyleLbl="node2" presStyleIdx="0" presStyleCnt="8"/>
      <dgm:spPr/>
    </dgm:pt>
    <dgm:pt modelId="{B93F4820-2A2C-4F5D-AA1E-62BF97938F45}" type="pres">
      <dgm:prSet presAssocID="{44B7947A-25BF-4BD2-ACD3-F5F9D98D933A}" presName="hierChild4" presStyleCnt="0"/>
      <dgm:spPr/>
    </dgm:pt>
    <dgm:pt modelId="{E0B013D7-DBE5-4865-AEAD-8B24AE3B3B99}" type="pres">
      <dgm:prSet presAssocID="{44B7947A-25BF-4BD2-ACD3-F5F9D98D933A}" presName="hierChild5" presStyleCnt="0"/>
      <dgm:spPr/>
    </dgm:pt>
    <dgm:pt modelId="{1DA8131C-34FE-4DB1-B98E-7A900D805E62}" type="pres">
      <dgm:prSet presAssocID="{60C47BA9-6D28-4AC6-903D-01BE46639CC7}" presName="Name64" presStyleLbl="parChTrans1D2" presStyleIdx="1" presStyleCnt="8"/>
      <dgm:spPr/>
    </dgm:pt>
    <dgm:pt modelId="{D1E992B1-CBD2-43DC-B4CD-02C53DC49B7C}" type="pres">
      <dgm:prSet presAssocID="{02C5A5C6-5D4C-4178-A282-5A81185A2498}" presName="hierRoot2" presStyleCnt="0">
        <dgm:presLayoutVars>
          <dgm:hierBranch val="init"/>
        </dgm:presLayoutVars>
      </dgm:prSet>
      <dgm:spPr/>
    </dgm:pt>
    <dgm:pt modelId="{1619CB37-3DAD-4219-9CC2-ADF0EA9D2D3E}" type="pres">
      <dgm:prSet presAssocID="{02C5A5C6-5D4C-4178-A282-5A81185A2498}" presName="rootComposite" presStyleCnt="0"/>
      <dgm:spPr/>
    </dgm:pt>
    <dgm:pt modelId="{440327A6-D5C9-460A-AA67-C5B8DA0A6A2C}" type="pres">
      <dgm:prSet presAssocID="{02C5A5C6-5D4C-4178-A282-5A81185A2498}" presName="rootText" presStyleLbl="node2" presStyleIdx="1" presStyleCnt="8" custScaleY="116161">
        <dgm:presLayoutVars>
          <dgm:chPref val="3"/>
        </dgm:presLayoutVars>
      </dgm:prSet>
      <dgm:spPr/>
    </dgm:pt>
    <dgm:pt modelId="{B089E036-25E2-4A0D-9B27-236386D5BB06}" type="pres">
      <dgm:prSet presAssocID="{02C5A5C6-5D4C-4178-A282-5A81185A2498}" presName="rootConnector" presStyleLbl="node2" presStyleIdx="1" presStyleCnt="8"/>
      <dgm:spPr/>
    </dgm:pt>
    <dgm:pt modelId="{DCDC0818-8A27-4CD3-916F-FC3E0AD6DD3B}" type="pres">
      <dgm:prSet presAssocID="{02C5A5C6-5D4C-4178-A282-5A81185A2498}" presName="hierChild4" presStyleCnt="0"/>
      <dgm:spPr/>
    </dgm:pt>
    <dgm:pt modelId="{1006C4AA-8074-482D-B8D7-B37F3F6CF894}" type="pres">
      <dgm:prSet presAssocID="{02C5A5C6-5D4C-4178-A282-5A81185A2498}" presName="hierChild5" presStyleCnt="0"/>
      <dgm:spPr/>
    </dgm:pt>
    <dgm:pt modelId="{D55C64F1-FC1C-4DC6-968D-F2910541781A}" type="pres">
      <dgm:prSet presAssocID="{D82CD9EF-D9FB-4893-8A83-E3F28F3B04A1}" presName="Name64" presStyleLbl="parChTrans1D2" presStyleIdx="2" presStyleCnt="8"/>
      <dgm:spPr/>
    </dgm:pt>
    <dgm:pt modelId="{54E83B00-3A85-4CB6-99B2-C18C86E3508A}" type="pres">
      <dgm:prSet presAssocID="{40EB75FC-1595-4568-96E2-D487833B1C3B}" presName="hierRoot2" presStyleCnt="0">
        <dgm:presLayoutVars>
          <dgm:hierBranch val="init"/>
        </dgm:presLayoutVars>
      </dgm:prSet>
      <dgm:spPr/>
    </dgm:pt>
    <dgm:pt modelId="{60B77C34-D1E8-4944-A2BD-3AFD1697B8C8}" type="pres">
      <dgm:prSet presAssocID="{40EB75FC-1595-4568-96E2-D487833B1C3B}" presName="rootComposite" presStyleCnt="0"/>
      <dgm:spPr/>
    </dgm:pt>
    <dgm:pt modelId="{086976FF-FFC3-4262-B2D6-FA842E627178}" type="pres">
      <dgm:prSet presAssocID="{40EB75FC-1595-4568-96E2-D487833B1C3B}" presName="rootText" presStyleLbl="node2" presStyleIdx="2" presStyleCnt="8" custScaleY="158326">
        <dgm:presLayoutVars>
          <dgm:chPref val="3"/>
        </dgm:presLayoutVars>
      </dgm:prSet>
      <dgm:spPr/>
    </dgm:pt>
    <dgm:pt modelId="{FBB59401-E60D-4761-A2B3-CB82110D366E}" type="pres">
      <dgm:prSet presAssocID="{40EB75FC-1595-4568-96E2-D487833B1C3B}" presName="rootConnector" presStyleLbl="node2" presStyleIdx="2" presStyleCnt="8"/>
      <dgm:spPr/>
    </dgm:pt>
    <dgm:pt modelId="{9E4B87D0-C8BC-44CF-B294-18C066AFDADB}" type="pres">
      <dgm:prSet presAssocID="{40EB75FC-1595-4568-96E2-D487833B1C3B}" presName="hierChild4" presStyleCnt="0"/>
      <dgm:spPr/>
    </dgm:pt>
    <dgm:pt modelId="{730D08F7-A4A6-48F9-8209-62CC69DA3AFC}" type="pres">
      <dgm:prSet presAssocID="{40EB75FC-1595-4568-96E2-D487833B1C3B}" presName="hierChild5" presStyleCnt="0"/>
      <dgm:spPr/>
    </dgm:pt>
    <dgm:pt modelId="{9390D9B5-DB2E-4CA4-8C22-E8F077758ED8}" type="pres">
      <dgm:prSet presAssocID="{4AF2EC25-82D1-452A-892D-1E9EC594F04F}" presName="hierChild3" presStyleCnt="0"/>
      <dgm:spPr/>
    </dgm:pt>
    <dgm:pt modelId="{66DEF235-7FE7-4EB2-9A87-A3ECC22D6D24}" type="pres">
      <dgm:prSet presAssocID="{8665A00D-67BA-47FD-A132-7AE8D83D1B15}" presName="hierRoot1" presStyleCnt="0">
        <dgm:presLayoutVars>
          <dgm:hierBranch val="init"/>
        </dgm:presLayoutVars>
      </dgm:prSet>
      <dgm:spPr/>
    </dgm:pt>
    <dgm:pt modelId="{59F59B9C-C39D-462F-B878-300D1AA81844}" type="pres">
      <dgm:prSet presAssocID="{8665A00D-67BA-47FD-A132-7AE8D83D1B15}" presName="rootComposite1" presStyleCnt="0"/>
      <dgm:spPr/>
    </dgm:pt>
    <dgm:pt modelId="{6CBEF45E-D360-453D-A6C5-509C01537BC3}" type="pres">
      <dgm:prSet presAssocID="{8665A00D-67BA-47FD-A132-7AE8D83D1B15}" presName="rootText1" presStyleLbl="node0" presStyleIdx="2" presStyleCnt="6">
        <dgm:presLayoutVars>
          <dgm:chPref val="3"/>
        </dgm:presLayoutVars>
      </dgm:prSet>
      <dgm:spPr/>
    </dgm:pt>
    <dgm:pt modelId="{CA4F558E-72F7-455D-B7DC-6FE16A4CDC8F}" type="pres">
      <dgm:prSet presAssocID="{8665A00D-67BA-47FD-A132-7AE8D83D1B15}" presName="rootConnector1" presStyleLbl="node1" presStyleIdx="0" presStyleCnt="0"/>
      <dgm:spPr/>
    </dgm:pt>
    <dgm:pt modelId="{3F8806CC-CA6C-4320-8B52-6A41DB6E31A6}" type="pres">
      <dgm:prSet presAssocID="{8665A00D-67BA-47FD-A132-7AE8D83D1B15}" presName="hierChild2" presStyleCnt="0"/>
      <dgm:spPr/>
    </dgm:pt>
    <dgm:pt modelId="{72F190EB-3602-492F-9112-A2DD76109B58}" type="pres">
      <dgm:prSet presAssocID="{DFF1E4C3-A3E9-44EC-BB36-FA41D8F21A94}" presName="Name64" presStyleLbl="parChTrans1D2" presStyleIdx="3" presStyleCnt="8"/>
      <dgm:spPr/>
    </dgm:pt>
    <dgm:pt modelId="{8B54F805-C398-4D6C-A5FD-88908C4AA3C2}" type="pres">
      <dgm:prSet presAssocID="{8847D639-5F0F-4D8C-86D6-4EC368E1D679}" presName="hierRoot2" presStyleCnt="0">
        <dgm:presLayoutVars>
          <dgm:hierBranch val="init"/>
        </dgm:presLayoutVars>
      </dgm:prSet>
      <dgm:spPr/>
    </dgm:pt>
    <dgm:pt modelId="{BB5D152B-1F92-48B7-936B-5D72212ABD72}" type="pres">
      <dgm:prSet presAssocID="{8847D639-5F0F-4D8C-86D6-4EC368E1D679}" presName="rootComposite" presStyleCnt="0"/>
      <dgm:spPr/>
    </dgm:pt>
    <dgm:pt modelId="{902B9DB0-C197-4C88-93AA-93982BB205EB}" type="pres">
      <dgm:prSet presAssocID="{8847D639-5F0F-4D8C-86D6-4EC368E1D679}" presName="rootText" presStyleLbl="node2" presStyleIdx="3" presStyleCnt="8" custScaleY="154957">
        <dgm:presLayoutVars>
          <dgm:chPref val="3"/>
        </dgm:presLayoutVars>
      </dgm:prSet>
      <dgm:spPr/>
    </dgm:pt>
    <dgm:pt modelId="{21B92436-D237-462E-B4A7-D974D8A34979}" type="pres">
      <dgm:prSet presAssocID="{8847D639-5F0F-4D8C-86D6-4EC368E1D679}" presName="rootConnector" presStyleLbl="node2" presStyleIdx="3" presStyleCnt="8"/>
      <dgm:spPr/>
    </dgm:pt>
    <dgm:pt modelId="{2B903F25-90D3-445D-95F5-FEB9A74E9671}" type="pres">
      <dgm:prSet presAssocID="{8847D639-5F0F-4D8C-86D6-4EC368E1D679}" presName="hierChild4" presStyleCnt="0"/>
      <dgm:spPr/>
    </dgm:pt>
    <dgm:pt modelId="{404B216E-AE32-4CAA-A96A-85FC60103D47}" type="pres">
      <dgm:prSet presAssocID="{8847D639-5F0F-4D8C-86D6-4EC368E1D679}" presName="hierChild5" presStyleCnt="0"/>
      <dgm:spPr/>
    </dgm:pt>
    <dgm:pt modelId="{5219E07C-0B2B-4B77-85D3-5C4A8DB3E66D}" type="pres">
      <dgm:prSet presAssocID="{7E9B0E80-CE66-479C-94D6-62AEE09C642E}" presName="Name64" presStyleLbl="parChTrans1D2" presStyleIdx="4" presStyleCnt="8"/>
      <dgm:spPr/>
    </dgm:pt>
    <dgm:pt modelId="{F125F862-CE4B-45C4-91E9-578C5094CBB6}" type="pres">
      <dgm:prSet presAssocID="{E2509672-E1AA-4003-9C73-B8614E87A9F1}" presName="hierRoot2" presStyleCnt="0">
        <dgm:presLayoutVars>
          <dgm:hierBranch val="init"/>
        </dgm:presLayoutVars>
      </dgm:prSet>
      <dgm:spPr/>
    </dgm:pt>
    <dgm:pt modelId="{B530B194-C249-46BC-B725-5352E4B0753B}" type="pres">
      <dgm:prSet presAssocID="{E2509672-E1AA-4003-9C73-B8614E87A9F1}" presName="rootComposite" presStyleCnt="0"/>
      <dgm:spPr/>
    </dgm:pt>
    <dgm:pt modelId="{638510F3-4260-4DEC-8436-202951B2D417}" type="pres">
      <dgm:prSet presAssocID="{E2509672-E1AA-4003-9C73-B8614E87A9F1}" presName="rootText" presStyleLbl="node2" presStyleIdx="4" presStyleCnt="8">
        <dgm:presLayoutVars>
          <dgm:chPref val="3"/>
        </dgm:presLayoutVars>
      </dgm:prSet>
      <dgm:spPr/>
    </dgm:pt>
    <dgm:pt modelId="{C39AA92A-2C53-4546-B702-B453FCC21C48}" type="pres">
      <dgm:prSet presAssocID="{E2509672-E1AA-4003-9C73-B8614E87A9F1}" presName="rootConnector" presStyleLbl="node2" presStyleIdx="4" presStyleCnt="8"/>
      <dgm:spPr/>
    </dgm:pt>
    <dgm:pt modelId="{E49DE756-3E42-4B11-82DF-4B618E9BB1B5}" type="pres">
      <dgm:prSet presAssocID="{E2509672-E1AA-4003-9C73-B8614E87A9F1}" presName="hierChild4" presStyleCnt="0"/>
      <dgm:spPr/>
    </dgm:pt>
    <dgm:pt modelId="{3966C21C-C1CA-4519-9BFB-D9D5E88B0C41}" type="pres">
      <dgm:prSet presAssocID="{E2509672-E1AA-4003-9C73-B8614E87A9F1}" presName="hierChild5" presStyleCnt="0"/>
      <dgm:spPr/>
    </dgm:pt>
    <dgm:pt modelId="{5F14084E-F676-42D1-9808-89EC998FA31C}" type="pres">
      <dgm:prSet presAssocID="{8665A00D-67BA-47FD-A132-7AE8D83D1B15}" presName="hierChild3" presStyleCnt="0"/>
      <dgm:spPr/>
    </dgm:pt>
    <dgm:pt modelId="{2FAFEE02-FA4B-4B92-B9C4-CC9C81F19009}" type="pres">
      <dgm:prSet presAssocID="{093B1F4D-2097-4E2A-8C39-F33B2A82CE0D}" presName="hierRoot1" presStyleCnt="0">
        <dgm:presLayoutVars>
          <dgm:hierBranch val="init"/>
        </dgm:presLayoutVars>
      </dgm:prSet>
      <dgm:spPr/>
    </dgm:pt>
    <dgm:pt modelId="{FBF7768B-016B-461A-8A2E-6350E72F63B8}" type="pres">
      <dgm:prSet presAssocID="{093B1F4D-2097-4E2A-8C39-F33B2A82CE0D}" presName="rootComposite1" presStyleCnt="0"/>
      <dgm:spPr/>
    </dgm:pt>
    <dgm:pt modelId="{2772C8D3-CB9B-4C9A-8492-AC44A06C807F}" type="pres">
      <dgm:prSet presAssocID="{093B1F4D-2097-4E2A-8C39-F33B2A82CE0D}" presName="rootText1" presStyleLbl="node0" presStyleIdx="3" presStyleCnt="6">
        <dgm:presLayoutVars>
          <dgm:chPref val="3"/>
        </dgm:presLayoutVars>
      </dgm:prSet>
      <dgm:spPr/>
    </dgm:pt>
    <dgm:pt modelId="{0CE039AF-A21B-4FB6-B690-0D9944EF61F4}" type="pres">
      <dgm:prSet presAssocID="{093B1F4D-2097-4E2A-8C39-F33B2A82CE0D}" presName="rootConnector1" presStyleLbl="node1" presStyleIdx="0" presStyleCnt="0"/>
      <dgm:spPr/>
    </dgm:pt>
    <dgm:pt modelId="{0DADF661-A7A4-4F04-B89A-57821ADCD117}" type="pres">
      <dgm:prSet presAssocID="{093B1F4D-2097-4E2A-8C39-F33B2A82CE0D}" presName="hierChild2" presStyleCnt="0"/>
      <dgm:spPr/>
    </dgm:pt>
    <dgm:pt modelId="{A34BF3F8-21EE-42BC-95BE-01058F0046EE}" type="pres">
      <dgm:prSet presAssocID="{34B29D11-0EE3-4821-B8A1-CF5135452C08}" presName="Name64" presStyleLbl="parChTrans1D2" presStyleIdx="5" presStyleCnt="8"/>
      <dgm:spPr/>
    </dgm:pt>
    <dgm:pt modelId="{C3A34C24-A9C8-408F-AA0C-326CDBE71276}" type="pres">
      <dgm:prSet presAssocID="{C05181CD-72FC-4959-AD98-3612B2C5A5BF}" presName="hierRoot2" presStyleCnt="0">
        <dgm:presLayoutVars>
          <dgm:hierBranch val="init"/>
        </dgm:presLayoutVars>
      </dgm:prSet>
      <dgm:spPr/>
    </dgm:pt>
    <dgm:pt modelId="{231FCDFB-3B2A-415A-9B0E-03A28029AA28}" type="pres">
      <dgm:prSet presAssocID="{C05181CD-72FC-4959-AD98-3612B2C5A5BF}" presName="rootComposite" presStyleCnt="0"/>
      <dgm:spPr/>
    </dgm:pt>
    <dgm:pt modelId="{2C965295-8CD8-4ECC-9EBA-02390DB4B207}" type="pres">
      <dgm:prSet presAssocID="{C05181CD-72FC-4959-AD98-3612B2C5A5BF}" presName="rootText" presStyleLbl="node2" presStyleIdx="5" presStyleCnt="8">
        <dgm:presLayoutVars>
          <dgm:chPref val="3"/>
        </dgm:presLayoutVars>
      </dgm:prSet>
      <dgm:spPr/>
    </dgm:pt>
    <dgm:pt modelId="{C07E58DC-2E4E-49D9-86EA-01C149F2EDF8}" type="pres">
      <dgm:prSet presAssocID="{C05181CD-72FC-4959-AD98-3612B2C5A5BF}" presName="rootConnector" presStyleLbl="node2" presStyleIdx="5" presStyleCnt="8"/>
      <dgm:spPr/>
    </dgm:pt>
    <dgm:pt modelId="{B9FC3D01-B723-4A26-9899-E5548A3F514F}" type="pres">
      <dgm:prSet presAssocID="{C05181CD-72FC-4959-AD98-3612B2C5A5BF}" presName="hierChild4" presStyleCnt="0"/>
      <dgm:spPr/>
    </dgm:pt>
    <dgm:pt modelId="{E2CF73AC-6F0C-414E-B82B-7BDB591E3D5B}" type="pres">
      <dgm:prSet presAssocID="{C05181CD-72FC-4959-AD98-3612B2C5A5BF}" presName="hierChild5" presStyleCnt="0"/>
      <dgm:spPr/>
    </dgm:pt>
    <dgm:pt modelId="{DDECBE83-7D68-43E8-B9C0-A9A4A5B63F28}" type="pres">
      <dgm:prSet presAssocID="{093B1F4D-2097-4E2A-8C39-F33B2A82CE0D}" presName="hierChild3" presStyleCnt="0"/>
      <dgm:spPr/>
    </dgm:pt>
    <dgm:pt modelId="{43DCE12C-72BA-4C9B-B295-1B9BBD7A3567}" type="pres">
      <dgm:prSet presAssocID="{14263BCA-A7D7-416A-9E74-6411B3B3444F}" presName="hierRoot1" presStyleCnt="0">
        <dgm:presLayoutVars>
          <dgm:hierBranch val="init"/>
        </dgm:presLayoutVars>
      </dgm:prSet>
      <dgm:spPr/>
    </dgm:pt>
    <dgm:pt modelId="{0E7D3589-706B-4817-8593-7CA1C591B292}" type="pres">
      <dgm:prSet presAssocID="{14263BCA-A7D7-416A-9E74-6411B3B3444F}" presName="rootComposite1" presStyleCnt="0"/>
      <dgm:spPr/>
    </dgm:pt>
    <dgm:pt modelId="{8A2FACA4-6DE6-4765-8E53-08A20FDDFFC1}" type="pres">
      <dgm:prSet presAssocID="{14263BCA-A7D7-416A-9E74-6411B3B3444F}" presName="rootText1" presStyleLbl="node0" presStyleIdx="4" presStyleCnt="6">
        <dgm:presLayoutVars>
          <dgm:chPref val="3"/>
        </dgm:presLayoutVars>
      </dgm:prSet>
      <dgm:spPr/>
    </dgm:pt>
    <dgm:pt modelId="{D14A3BE9-D125-4513-8619-32F9E98905E4}" type="pres">
      <dgm:prSet presAssocID="{14263BCA-A7D7-416A-9E74-6411B3B3444F}" presName="rootConnector1" presStyleLbl="node1" presStyleIdx="0" presStyleCnt="0"/>
      <dgm:spPr/>
    </dgm:pt>
    <dgm:pt modelId="{2C10137F-1AD8-4921-9781-E7BA68CD2466}" type="pres">
      <dgm:prSet presAssocID="{14263BCA-A7D7-416A-9E74-6411B3B3444F}" presName="hierChild2" presStyleCnt="0"/>
      <dgm:spPr/>
    </dgm:pt>
    <dgm:pt modelId="{B0F84E53-E007-4166-8962-419C67937CCC}" type="pres">
      <dgm:prSet presAssocID="{958C5001-1668-4646-9EEF-096A22943934}" presName="Name64" presStyleLbl="parChTrans1D2" presStyleIdx="6" presStyleCnt="8"/>
      <dgm:spPr/>
    </dgm:pt>
    <dgm:pt modelId="{DA370BB3-9F68-463D-A1B4-18D982BA36FF}" type="pres">
      <dgm:prSet presAssocID="{63318A0C-7359-4AF8-9EF7-1B5660B35348}" presName="hierRoot2" presStyleCnt="0">
        <dgm:presLayoutVars>
          <dgm:hierBranch val="init"/>
        </dgm:presLayoutVars>
      </dgm:prSet>
      <dgm:spPr/>
    </dgm:pt>
    <dgm:pt modelId="{A410FD8F-5BDF-4953-A263-11A0112782C1}" type="pres">
      <dgm:prSet presAssocID="{63318A0C-7359-4AF8-9EF7-1B5660B35348}" presName="rootComposite" presStyleCnt="0"/>
      <dgm:spPr/>
    </dgm:pt>
    <dgm:pt modelId="{1103F944-B2CF-4E3B-A193-32BF91169B6D}" type="pres">
      <dgm:prSet presAssocID="{63318A0C-7359-4AF8-9EF7-1B5660B35348}" presName="rootText" presStyleLbl="node2" presStyleIdx="6" presStyleCnt="8">
        <dgm:presLayoutVars>
          <dgm:chPref val="3"/>
        </dgm:presLayoutVars>
      </dgm:prSet>
      <dgm:spPr/>
    </dgm:pt>
    <dgm:pt modelId="{2F2F8DC1-8E5C-4CC5-B2F0-1969A4BD4067}" type="pres">
      <dgm:prSet presAssocID="{63318A0C-7359-4AF8-9EF7-1B5660B35348}" presName="rootConnector" presStyleLbl="node2" presStyleIdx="6" presStyleCnt="8"/>
      <dgm:spPr/>
    </dgm:pt>
    <dgm:pt modelId="{9293E1D1-45EE-4A9F-BE5E-B990C7197186}" type="pres">
      <dgm:prSet presAssocID="{63318A0C-7359-4AF8-9EF7-1B5660B35348}" presName="hierChild4" presStyleCnt="0"/>
      <dgm:spPr/>
    </dgm:pt>
    <dgm:pt modelId="{21BE8E0D-90FA-45B8-A5B4-13F30AFE872B}" type="pres">
      <dgm:prSet presAssocID="{63318A0C-7359-4AF8-9EF7-1B5660B35348}" presName="hierChild5" presStyleCnt="0"/>
      <dgm:spPr/>
    </dgm:pt>
    <dgm:pt modelId="{C35258C3-6DA4-4407-9A79-161AD477B5F0}" type="pres">
      <dgm:prSet presAssocID="{14263BCA-A7D7-416A-9E74-6411B3B3444F}" presName="hierChild3" presStyleCnt="0"/>
      <dgm:spPr/>
    </dgm:pt>
    <dgm:pt modelId="{B8827B33-A18B-4D29-A6E7-EC0EE1CD3D45}" type="pres">
      <dgm:prSet presAssocID="{8CD3526F-BDAB-4831-9A56-264E15116E83}" presName="hierRoot1" presStyleCnt="0">
        <dgm:presLayoutVars>
          <dgm:hierBranch val="init"/>
        </dgm:presLayoutVars>
      </dgm:prSet>
      <dgm:spPr/>
    </dgm:pt>
    <dgm:pt modelId="{A95EFDD2-80F5-4ECA-A9C5-29A5A5768061}" type="pres">
      <dgm:prSet presAssocID="{8CD3526F-BDAB-4831-9A56-264E15116E83}" presName="rootComposite1" presStyleCnt="0"/>
      <dgm:spPr/>
    </dgm:pt>
    <dgm:pt modelId="{71082E97-6A9B-42A7-9CC8-932882964F00}" type="pres">
      <dgm:prSet presAssocID="{8CD3526F-BDAB-4831-9A56-264E15116E83}" presName="rootText1" presStyleLbl="node0" presStyleIdx="5" presStyleCnt="6">
        <dgm:presLayoutVars>
          <dgm:chPref val="3"/>
        </dgm:presLayoutVars>
      </dgm:prSet>
      <dgm:spPr/>
    </dgm:pt>
    <dgm:pt modelId="{E40D7A4E-8C99-4DC0-A057-BB1D0B34AEFD}" type="pres">
      <dgm:prSet presAssocID="{8CD3526F-BDAB-4831-9A56-264E15116E83}" presName="rootConnector1" presStyleLbl="node1" presStyleIdx="0" presStyleCnt="0"/>
      <dgm:spPr/>
    </dgm:pt>
    <dgm:pt modelId="{5B633891-E7FE-4B39-B312-AAF52EC5B5D0}" type="pres">
      <dgm:prSet presAssocID="{8CD3526F-BDAB-4831-9A56-264E15116E83}" presName="hierChild2" presStyleCnt="0"/>
      <dgm:spPr/>
    </dgm:pt>
    <dgm:pt modelId="{F4CC59E4-2DE5-49ED-B767-2365D33ACC74}" type="pres">
      <dgm:prSet presAssocID="{DE1302E4-E867-40D7-880A-9F1137C73843}" presName="Name64" presStyleLbl="parChTrans1D2" presStyleIdx="7" presStyleCnt="8"/>
      <dgm:spPr/>
    </dgm:pt>
    <dgm:pt modelId="{C3FA59BA-86A6-4913-95DE-5E1F37E3A98A}" type="pres">
      <dgm:prSet presAssocID="{61C3C06A-3281-4FFD-9B88-6C72EDCB2F84}" presName="hierRoot2" presStyleCnt="0">
        <dgm:presLayoutVars>
          <dgm:hierBranch val="init"/>
        </dgm:presLayoutVars>
      </dgm:prSet>
      <dgm:spPr/>
    </dgm:pt>
    <dgm:pt modelId="{5F7D8C5F-C569-428B-A674-58A89AD4F3DC}" type="pres">
      <dgm:prSet presAssocID="{61C3C06A-3281-4FFD-9B88-6C72EDCB2F84}" presName="rootComposite" presStyleCnt="0"/>
      <dgm:spPr/>
    </dgm:pt>
    <dgm:pt modelId="{DB8D9507-A9CE-4EF4-8880-780B8A6A12B4}" type="pres">
      <dgm:prSet presAssocID="{61C3C06A-3281-4FFD-9B88-6C72EDCB2F84}" presName="rootText" presStyleLbl="node2" presStyleIdx="7" presStyleCnt="8">
        <dgm:presLayoutVars>
          <dgm:chPref val="3"/>
        </dgm:presLayoutVars>
      </dgm:prSet>
      <dgm:spPr/>
    </dgm:pt>
    <dgm:pt modelId="{2A6C1919-8283-4A6F-8A67-F3D8B3EE94AE}" type="pres">
      <dgm:prSet presAssocID="{61C3C06A-3281-4FFD-9B88-6C72EDCB2F84}" presName="rootConnector" presStyleLbl="node2" presStyleIdx="7" presStyleCnt="8"/>
      <dgm:spPr/>
    </dgm:pt>
    <dgm:pt modelId="{9B2FA87A-BE0D-46F5-9720-E91962E38AF4}" type="pres">
      <dgm:prSet presAssocID="{61C3C06A-3281-4FFD-9B88-6C72EDCB2F84}" presName="hierChild4" presStyleCnt="0"/>
      <dgm:spPr/>
    </dgm:pt>
    <dgm:pt modelId="{1F27ABAD-621F-48B3-8443-A7A9340A8429}" type="pres">
      <dgm:prSet presAssocID="{61C3C06A-3281-4FFD-9B88-6C72EDCB2F84}" presName="hierChild5" presStyleCnt="0"/>
      <dgm:spPr/>
    </dgm:pt>
    <dgm:pt modelId="{26FA9906-24F8-433F-9655-D52ABF3C59C7}" type="pres">
      <dgm:prSet presAssocID="{8CD3526F-BDAB-4831-9A56-264E15116E83}" presName="hierChild3" presStyleCnt="0"/>
      <dgm:spPr/>
    </dgm:pt>
  </dgm:ptLst>
  <dgm:cxnLst>
    <dgm:cxn modelId="{0C896902-9D50-4AD9-BAF2-2EE73A3914E6}" type="presOf" srcId="{4AF2EC25-82D1-452A-892D-1E9EC594F04F}" destId="{EE4663A2-DB22-48B1-9117-2C06829ACC21}" srcOrd="0" destOrd="0" presId="urn:microsoft.com/office/officeart/2009/3/layout/HorizontalOrganizationChart"/>
    <dgm:cxn modelId="{EA15960A-B7B4-4F72-9A28-D2668185CED8}" type="presOf" srcId="{8CD3526F-BDAB-4831-9A56-264E15116E83}" destId="{E40D7A4E-8C99-4DC0-A057-BB1D0B34AEFD}" srcOrd="1" destOrd="0" presId="urn:microsoft.com/office/officeart/2009/3/layout/HorizontalOrganizationChart"/>
    <dgm:cxn modelId="{588AC20D-9138-43F5-9E34-8ECEDD4B11D4}" type="presOf" srcId="{60C47BA9-6D28-4AC6-903D-01BE46639CC7}" destId="{1DA8131C-34FE-4DB1-B98E-7A900D805E62}" srcOrd="0" destOrd="0" presId="urn:microsoft.com/office/officeart/2009/3/layout/HorizontalOrganizationChart"/>
    <dgm:cxn modelId="{AD393611-A25B-4903-86E4-E2859D1B6240}" type="presOf" srcId="{D8DEA003-56A6-4AF1-A1CB-2BC9D08A94EF}" destId="{69FE8A42-E3F0-49B7-9875-93FE69C29997}" srcOrd="1" destOrd="0" presId="urn:microsoft.com/office/officeart/2009/3/layout/HorizontalOrganizationChart"/>
    <dgm:cxn modelId="{CEC52914-2197-4D25-8C3A-7A942ABBE515}" type="presOf" srcId="{40EB75FC-1595-4568-96E2-D487833B1C3B}" destId="{FBB59401-E60D-4761-A2B3-CB82110D366E}" srcOrd="1" destOrd="0" presId="urn:microsoft.com/office/officeart/2009/3/layout/HorizontalOrganizationChart"/>
    <dgm:cxn modelId="{26D65D14-56D1-40C3-8F52-65DB745C655E}" srcId="{01D2E22C-C122-4A57-B462-5B5048339674}" destId="{4AF2EC25-82D1-452A-892D-1E9EC594F04F}" srcOrd="1" destOrd="0" parTransId="{ACCE0171-1C25-436D-9004-A7F1B94775FF}" sibTransId="{CFF8936C-1E99-4610-A061-BDA6D83B8E2D}"/>
    <dgm:cxn modelId="{2E7AEF16-A2DE-483A-B5DA-0692BE95FBCF}" type="presOf" srcId="{34B29D11-0EE3-4821-B8A1-CF5135452C08}" destId="{A34BF3F8-21EE-42BC-95BE-01058F0046EE}" srcOrd="0" destOrd="0" presId="urn:microsoft.com/office/officeart/2009/3/layout/HorizontalOrganizationChart"/>
    <dgm:cxn modelId="{D8CFEF19-1745-4EB7-B1D9-CC43D86C9CB5}" srcId="{01D2E22C-C122-4A57-B462-5B5048339674}" destId="{093B1F4D-2097-4E2A-8C39-F33B2A82CE0D}" srcOrd="3" destOrd="0" parTransId="{CAE43D84-4809-419C-A72F-97AA254B5464}" sibTransId="{8557C5A6-369B-4B36-87CF-4F89E45057FB}"/>
    <dgm:cxn modelId="{AC450626-6E74-47BD-B93E-C9C915D71148}" srcId="{8665A00D-67BA-47FD-A132-7AE8D83D1B15}" destId="{E2509672-E1AA-4003-9C73-B8614E87A9F1}" srcOrd="1" destOrd="0" parTransId="{7E9B0E80-CE66-479C-94D6-62AEE09C642E}" sibTransId="{18551E6C-A74E-432A-8B32-DEBB70008848}"/>
    <dgm:cxn modelId="{B97ECC26-D259-439F-B3F1-C204FB51396E}" type="presOf" srcId="{02C5A5C6-5D4C-4178-A282-5A81185A2498}" destId="{B089E036-25E2-4A0D-9B27-236386D5BB06}" srcOrd="1" destOrd="0" presId="urn:microsoft.com/office/officeart/2009/3/layout/HorizontalOrganizationChart"/>
    <dgm:cxn modelId="{705BCF29-1F83-4964-A710-7603491CF084}" srcId="{01D2E22C-C122-4A57-B462-5B5048339674}" destId="{14263BCA-A7D7-416A-9E74-6411B3B3444F}" srcOrd="4" destOrd="0" parTransId="{6F7E7CFF-C043-4A54-A574-ACC0BCE7D840}" sibTransId="{18C52805-7571-46C8-B91C-68238B826C48}"/>
    <dgm:cxn modelId="{CEB9D734-042D-48E5-9C31-B1A1B232323E}" type="presOf" srcId="{14263BCA-A7D7-416A-9E74-6411B3B3444F}" destId="{D14A3BE9-D125-4513-8619-32F9E98905E4}" srcOrd="1" destOrd="0" presId="urn:microsoft.com/office/officeart/2009/3/layout/HorizontalOrganizationChart"/>
    <dgm:cxn modelId="{70724635-A5EA-4BED-80A0-FDD5A6F6C333}" type="presOf" srcId="{E2509672-E1AA-4003-9C73-B8614E87A9F1}" destId="{C39AA92A-2C53-4546-B702-B453FCC21C48}" srcOrd="1" destOrd="0" presId="urn:microsoft.com/office/officeart/2009/3/layout/HorizontalOrganizationChart"/>
    <dgm:cxn modelId="{D3BBD23C-4B19-485C-9DBC-B50037104A41}" srcId="{8665A00D-67BA-47FD-A132-7AE8D83D1B15}" destId="{8847D639-5F0F-4D8C-86D6-4EC368E1D679}" srcOrd="0" destOrd="0" parTransId="{DFF1E4C3-A3E9-44EC-BB36-FA41D8F21A94}" sibTransId="{C49F8D9A-9462-4BBA-9631-CA0241AC203D}"/>
    <dgm:cxn modelId="{12D86D5B-D468-4E1A-8153-E3F03B749E1D}" type="presOf" srcId="{22E29B98-8DEF-443D-AC30-536B57990683}" destId="{B168B6DF-B970-49CD-8CC4-B92D7D3D0852}" srcOrd="0" destOrd="0" presId="urn:microsoft.com/office/officeart/2009/3/layout/HorizontalOrganizationChart"/>
    <dgm:cxn modelId="{D5B8215C-9C42-4AAF-89B2-33CF527CCD60}" type="presOf" srcId="{8665A00D-67BA-47FD-A132-7AE8D83D1B15}" destId="{CA4F558E-72F7-455D-B7DC-6FE16A4CDC8F}" srcOrd="1" destOrd="0" presId="urn:microsoft.com/office/officeart/2009/3/layout/HorizontalOrganizationChart"/>
    <dgm:cxn modelId="{AEFC095E-2723-4BB5-9473-DF2B40E8C07D}" type="presOf" srcId="{7E9B0E80-CE66-479C-94D6-62AEE09C642E}" destId="{5219E07C-0B2B-4B77-85D3-5C4A8DB3E66D}" srcOrd="0" destOrd="0" presId="urn:microsoft.com/office/officeart/2009/3/layout/HorizontalOrganizationChart"/>
    <dgm:cxn modelId="{DEE15B41-543B-4569-BE90-1D07C87D978D}" type="presOf" srcId="{61C3C06A-3281-4FFD-9B88-6C72EDCB2F84}" destId="{DB8D9507-A9CE-4EF4-8880-780B8A6A12B4}" srcOrd="0" destOrd="0" presId="urn:microsoft.com/office/officeart/2009/3/layout/HorizontalOrganizationChart"/>
    <dgm:cxn modelId="{4FEF6A42-551F-4102-82BA-A460F959238F}" type="presOf" srcId="{8665A00D-67BA-47FD-A132-7AE8D83D1B15}" destId="{6CBEF45E-D360-453D-A6C5-509C01537BC3}" srcOrd="0" destOrd="0" presId="urn:microsoft.com/office/officeart/2009/3/layout/HorizontalOrganizationChart"/>
    <dgm:cxn modelId="{358B9969-13FE-4B5E-A364-61C20170EEB7}" type="presOf" srcId="{C05181CD-72FC-4959-AD98-3612B2C5A5BF}" destId="{C07E58DC-2E4E-49D9-86EA-01C149F2EDF8}" srcOrd="1" destOrd="0" presId="urn:microsoft.com/office/officeart/2009/3/layout/HorizontalOrganizationChart"/>
    <dgm:cxn modelId="{5F3B3F4B-3A68-4261-A876-A3D942C779AC}" type="presOf" srcId="{01D2E22C-C122-4A57-B462-5B5048339674}" destId="{78BE996E-A040-46BD-ACB5-968DD761AC93}" srcOrd="0" destOrd="0" presId="urn:microsoft.com/office/officeart/2009/3/layout/HorizontalOrganizationChart"/>
    <dgm:cxn modelId="{2071684D-B687-4B8A-9AA7-5ACADADEC58D}" srcId="{14263BCA-A7D7-416A-9E74-6411B3B3444F}" destId="{63318A0C-7359-4AF8-9EF7-1B5660B35348}" srcOrd="0" destOrd="0" parTransId="{958C5001-1668-4646-9EEF-096A22943934}" sibTransId="{5DBD9AB1-DC2B-43AA-BB4A-07B4AFB27818}"/>
    <dgm:cxn modelId="{33C5ED52-E315-40AE-A227-7F8A4AEDBE43}" type="presOf" srcId="{63318A0C-7359-4AF8-9EF7-1B5660B35348}" destId="{2F2F8DC1-8E5C-4CC5-B2F0-1969A4BD4067}" srcOrd="1" destOrd="0" presId="urn:microsoft.com/office/officeart/2009/3/layout/HorizontalOrganizationChart"/>
    <dgm:cxn modelId="{31963D76-1889-4B21-9A06-C58B68C22BE6}" type="presOf" srcId="{44B7947A-25BF-4BD2-ACD3-F5F9D98D933A}" destId="{1F0514F5-4038-4A5A-B5F2-98AB03775003}" srcOrd="0" destOrd="0" presId="urn:microsoft.com/office/officeart/2009/3/layout/HorizontalOrganizationChart"/>
    <dgm:cxn modelId="{6E7E0C7C-FAD9-4C64-A38B-CFAE2933840E}" type="presOf" srcId="{8847D639-5F0F-4D8C-86D6-4EC368E1D679}" destId="{21B92436-D237-462E-B4A7-D974D8A34979}" srcOrd="1" destOrd="0" presId="urn:microsoft.com/office/officeart/2009/3/layout/HorizontalOrganizationChart"/>
    <dgm:cxn modelId="{C1662280-5D7C-49F5-9100-732839D49885}" type="presOf" srcId="{8CD3526F-BDAB-4831-9A56-264E15116E83}" destId="{71082E97-6A9B-42A7-9CC8-932882964F00}" srcOrd="0" destOrd="0" presId="urn:microsoft.com/office/officeart/2009/3/layout/HorizontalOrganizationChart"/>
    <dgm:cxn modelId="{DFABBA84-B94A-4BAA-ADD6-5F7F457590A1}" type="presOf" srcId="{8847D639-5F0F-4D8C-86D6-4EC368E1D679}" destId="{902B9DB0-C197-4C88-93AA-93982BB205EB}" srcOrd="0" destOrd="0" presId="urn:microsoft.com/office/officeart/2009/3/layout/HorizontalOrganizationChart"/>
    <dgm:cxn modelId="{DA8BD484-028B-4FFB-AAF7-B00FA39930DD}" type="presOf" srcId="{093B1F4D-2097-4E2A-8C39-F33B2A82CE0D}" destId="{0CE039AF-A21B-4FB6-B690-0D9944EF61F4}" srcOrd="1" destOrd="0" presId="urn:microsoft.com/office/officeart/2009/3/layout/HorizontalOrganizationChart"/>
    <dgm:cxn modelId="{C871688B-9941-4D7F-895B-1D8EE76FCF9D}" srcId="{8CD3526F-BDAB-4831-9A56-264E15116E83}" destId="{61C3C06A-3281-4FFD-9B88-6C72EDCB2F84}" srcOrd="0" destOrd="0" parTransId="{DE1302E4-E867-40D7-880A-9F1137C73843}" sibTransId="{D705E5CB-984C-42D9-9C87-8D66F0753D59}"/>
    <dgm:cxn modelId="{A4EEB39E-6CC4-48CA-9D03-A499F762AF89}" srcId="{4AF2EC25-82D1-452A-892D-1E9EC594F04F}" destId="{40EB75FC-1595-4568-96E2-D487833B1C3B}" srcOrd="2" destOrd="0" parTransId="{D82CD9EF-D9FB-4893-8A83-E3F28F3B04A1}" sibTransId="{35FF97C3-2926-42E1-B017-E33C6C006559}"/>
    <dgm:cxn modelId="{F8EBD29E-BBF7-403B-946E-DAEBF5E39E21}" type="presOf" srcId="{63318A0C-7359-4AF8-9EF7-1B5660B35348}" destId="{1103F944-B2CF-4E3B-A193-32BF91169B6D}" srcOrd="0" destOrd="0" presId="urn:microsoft.com/office/officeart/2009/3/layout/HorizontalOrganizationChart"/>
    <dgm:cxn modelId="{E28EC39F-B6B5-4868-B260-707DE9EF9FBF}" type="presOf" srcId="{958C5001-1668-4646-9EEF-096A22943934}" destId="{B0F84E53-E007-4166-8962-419C67937CCC}" srcOrd="0" destOrd="0" presId="urn:microsoft.com/office/officeart/2009/3/layout/HorizontalOrganizationChart"/>
    <dgm:cxn modelId="{4E7485A2-D1C8-46B7-A1A7-6B343B59640B}" type="presOf" srcId="{44B7947A-25BF-4BD2-ACD3-F5F9D98D933A}" destId="{DA0CDB66-1F23-44AB-9DA0-B862D7CB1517}" srcOrd="1" destOrd="0" presId="urn:microsoft.com/office/officeart/2009/3/layout/HorizontalOrganizationChart"/>
    <dgm:cxn modelId="{CBF0D4A2-98F3-4DED-9DB7-35A568AB7166}" type="presOf" srcId="{DE1302E4-E867-40D7-880A-9F1137C73843}" destId="{F4CC59E4-2DE5-49ED-B767-2365D33ACC74}" srcOrd="0" destOrd="0" presId="urn:microsoft.com/office/officeart/2009/3/layout/HorizontalOrganizationChart"/>
    <dgm:cxn modelId="{B6F7C5AC-EE61-4E5E-8868-EE887094B134}" srcId="{01D2E22C-C122-4A57-B462-5B5048339674}" destId="{8665A00D-67BA-47FD-A132-7AE8D83D1B15}" srcOrd="2" destOrd="0" parTransId="{EBC974CA-35B3-45DD-B26E-65D060703DC0}" sibTransId="{02799A01-F262-4FE3-8BAA-7E5726ABBA7F}"/>
    <dgm:cxn modelId="{3F5862B2-7D53-4633-87B4-2554AC248C0A}" type="presOf" srcId="{DFF1E4C3-A3E9-44EC-BB36-FA41D8F21A94}" destId="{72F190EB-3602-492F-9112-A2DD76109B58}" srcOrd="0" destOrd="0" presId="urn:microsoft.com/office/officeart/2009/3/layout/HorizontalOrganizationChart"/>
    <dgm:cxn modelId="{698A8DB5-36D3-481F-89FE-8E5C98AC8320}" type="presOf" srcId="{093B1F4D-2097-4E2A-8C39-F33B2A82CE0D}" destId="{2772C8D3-CB9B-4C9A-8492-AC44A06C807F}" srcOrd="0" destOrd="0" presId="urn:microsoft.com/office/officeart/2009/3/layout/HorizontalOrganizationChart"/>
    <dgm:cxn modelId="{8C18D8B7-FE97-422F-B40D-00DAC0896C66}" srcId="{4AF2EC25-82D1-452A-892D-1E9EC594F04F}" destId="{02C5A5C6-5D4C-4178-A282-5A81185A2498}" srcOrd="1" destOrd="0" parTransId="{60C47BA9-6D28-4AC6-903D-01BE46639CC7}" sibTransId="{372EFF99-B2D1-417A-B43D-80635D93FE7C}"/>
    <dgm:cxn modelId="{34CBD7B8-739B-4D01-A82A-2C965B5C2C1B}" type="presOf" srcId="{D8DEA003-56A6-4AF1-A1CB-2BC9D08A94EF}" destId="{B35A395D-B171-47BF-8558-B65AE071D079}" srcOrd="0" destOrd="0" presId="urn:microsoft.com/office/officeart/2009/3/layout/HorizontalOrganizationChart"/>
    <dgm:cxn modelId="{4FA3A4BC-3683-481D-97C7-23B79F21798C}" type="presOf" srcId="{C05181CD-72FC-4959-AD98-3612B2C5A5BF}" destId="{2C965295-8CD8-4ECC-9EBA-02390DB4B207}" srcOrd="0" destOrd="0" presId="urn:microsoft.com/office/officeart/2009/3/layout/HorizontalOrganizationChart"/>
    <dgm:cxn modelId="{5AA3F5C1-8A90-4765-81E8-F7D45592B860}" srcId="{01D2E22C-C122-4A57-B462-5B5048339674}" destId="{D8DEA003-56A6-4AF1-A1CB-2BC9D08A94EF}" srcOrd="0" destOrd="0" parTransId="{B9B5D5E9-E4B5-48EE-B153-6F9B39B0DBEE}" sibTransId="{CFA267ED-D73D-448A-890E-98D4AC924DD9}"/>
    <dgm:cxn modelId="{708CEFC3-2678-4B6F-BDB8-622ABB7A7EB8}" type="presOf" srcId="{4AF2EC25-82D1-452A-892D-1E9EC594F04F}" destId="{A3B908DD-76DD-486D-9395-EC9E5700053E}" srcOrd="1" destOrd="0" presId="urn:microsoft.com/office/officeart/2009/3/layout/HorizontalOrganizationChart"/>
    <dgm:cxn modelId="{1D080ECA-B8F5-47B8-8C17-F8AD5A7BA5BD}" type="presOf" srcId="{E2509672-E1AA-4003-9C73-B8614E87A9F1}" destId="{638510F3-4260-4DEC-8436-202951B2D417}" srcOrd="0" destOrd="0" presId="urn:microsoft.com/office/officeart/2009/3/layout/HorizontalOrganizationChart"/>
    <dgm:cxn modelId="{B4F320CD-BA7F-40D8-B7BA-5D8F637328A4}" srcId="{4AF2EC25-82D1-452A-892D-1E9EC594F04F}" destId="{44B7947A-25BF-4BD2-ACD3-F5F9D98D933A}" srcOrd="0" destOrd="0" parTransId="{22E29B98-8DEF-443D-AC30-536B57990683}" sibTransId="{BD5C4F45-BA13-458F-9477-7204E755C847}"/>
    <dgm:cxn modelId="{E942B9DA-A67F-4935-9D34-164D116A62FF}" type="presOf" srcId="{D82CD9EF-D9FB-4893-8A83-E3F28F3B04A1}" destId="{D55C64F1-FC1C-4DC6-968D-F2910541781A}" srcOrd="0" destOrd="0" presId="urn:microsoft.com/office/officeart/2009/3/layout/HorizontalOrganizationChart"/>
    <dgm:cxn modelId="{95B4E7E4-D70F-4E66-B4A9-96A9D95DEFAF}" type="presOf" srcId="{40EB75FC-1595-4568-96E2-D487833B1C3B}" destId="{086976FF-FFC3-4262-B2D6-FA842E627178}" srcOrd="0" destOrd="0" presId="urn:microsoft.com/office/officeart/2009/3/layout/HorizontalOrganizationChart"/>
    <dgm:cxn modelId="{B1FF91E5-EF80-4C46-A2BC-734DBB1DFE9A}" type="presOf" srcId="{61C3C06A-3281-4FFD-9B88-6C72EDCB2F84}" destId="{2A6C1919-8283-4A6F-8A67-F3D8B3EE94AE}" srcOrd="1" destOrd="0" presId="urn:microsoft.com/office/officeart/2009/3/layout/HorizontalOrganizationChart"/>
    <dgm:cxn modelId="{7E45F4E9-B1FF-48DE-9BC6-2AEA99F9A20A}" type="presOf" srcId="{14263BCA-A7D7-416A-9E74-6411B3B3444F}" destId="{8A2FACA4-6DE6-4765-8E53-08A20FDDFFC1}" srcOrd="0" destOrd="0" presId="urn:microsoft.com/office/officeart/2009/3/layout/HorizontalOrganizationChart"/>
    <dgm:cxn modelId="{D3AADAF0-2B2F-4713-B71C-ADAA9F784819}" srcId="{01D2E22C-C122-4A57-B462-5B5048339674}" destId="{8CD3526F-BDAB-4831-9A56-264E15116E83}" srcOrd="5" destOrd="0" parTransId="{0FB9E339-368F-44EE-B24B-A371C80226E2}" sibTransId="{B90E3964-73E5-4B96-B907-272FA3432DA8}"/>
    <dgm:cxn modelId="{370928F4-9135-4525-B74D-654ED2CD0861}" type="presOf" srcId="{02C5A5C6-5D4C-4178-A282-5A81185A2498}" destId="{440327A6-D5C9-460A-AA67-C5B8DA0A6A2C}" srcOrd="0" destOrd="0" presId="urn:microsoft.com/office/officeart/2009/3/layout/HorizontalOrganizationChart"/>
    <dgm:cxn modelId="{B8C09EF6-1BBE-4A18-8163-4FD7B08698B4}" srcId="{093B1F4D-2097-4E2A-8C39-F33B2A82CE0D}" destId="{C05181CD-72FC-4959-AD98-3612B2C5A5BF}" srcOrd="0" destOrd="0" parTransId="{34B29D11-0EE3-4821-B8A1-CF5135452C08}" sibTransId="{C4A1E965-B337-4E49-9C2C-53EF43595939}"/>
    <dgm:cxn modelId="{442D09DB-EE10-4F6E-928D-6A6F3F2AC42E}" type="presParOf" srcId="{78BE996E-A040-46BD-ACB5-968DD761AC93}" destId="{5415523F-F493-41E5-9CD9-6C18398E8716}" srcOrd="0" destOrd="0" presId="urn:microsoft.com/office/officeart/2009/3/layout/HorizontalOrganizationChart"/>
    <dgm:cxn modelId="{CA056353-5749-4C97-A5A1-B110FCB2127D}" type="presParOf" srcId="{5415523F-F493-41E5-9CD9-6C18398E8716}" destId="{0D946F50-5304-408B-BCFC-208478733669}" srcOrd="0" destOrd="0" presId="urn:microsoft.com/office/officeart/2009/3/layout/HorizontalOrganizationChart"/>
    <dgm:cxn modelId="{DD0DA0F3-D4D6-4BBF-A4CE-46D8D2C024D3}" type="presParOf" srcId="{0D946F50-5304-408B-BCFC-208478733669}" destId="{B35A395D-B171-47BF-8558-B65AE071D079}" srcOrd="0" destOrd="0" presId="urn:microsoft.com/office/officeart/2009/3/layout/HorizontalOrganizationChart"/>
    <dgm:cxn modelId="{0B9A1516-C840-485C-A695-E7C8F521F24B}" type="presParOf" srcId="{0D946F50-5304-408B-BCFC-208478733669}" destId="{69FE8A42-E3F0-49B7-9875-93FE69C29997}" srcOrd="1" destOrd="0" presId="urn:microsoft.com/office/officeart/2009/3/layout/HorizontalOrganizationChart"/>
    <dgm:cxn modelId="{30C23D72-3226-4C82-817D-D9DB3CD6B0D7}" type="presParOf" srcId="{5415523F-F493-41E5-9CD9-6C18398E8716}" destId="{F06591C5-A53E-436C-BC6F-872438A0EA45}" srcOrd="1" destOrd="0" presId="urn:microsoft.com/office/officeart/2009/3/layout/HorizontalOrganizationChart"/>
    <dgm:cxn modelId="{B32D3186-481D-4DAF-9A99-E80133D3A111}" type="presParOf" srcId="{5415523F-F493-41E5-9CD9-6C18398E8716}" destId="{3905475E-F2AA-445E-A744-85621B0A7F2E}" srcOrd="2" destOrd="0" presId="urn:microsoft.com/office/officeart/2009/3/layout/HorizontalOrganizationChart"/>
    <dgm:cxn modelId="{1FE6C200-BA1D-42E0-BFA9-B79DBB83D743}" type="presParOf" srcId="{78BE996E-A040-46BD-ACB5-968DD761AC93}" destId="{CEE57EFF-BCDD-4B50-8F93-7B228A78CD60}" srcOrd="1" destOrd="0" presId="urn:microsoft.com/office/officeart/2009/3/layout/HorizontalOrganizationChart"/>
    <dgm:cxn modelId="{05CAF376-1F07-4CDC-9F03-0E2248C30758}" type="presParOf" srcId="{CEE57EFF-BCDD-4B50-8F93-7B228A78CD60}" destId="{B290BB1B-8ED6-4026-9648-CAFFC1C08C0B}" srcOrd="0" destOrd="0" presId="urn:microsoft.com/office/officeart/2009/3/layout/HorizontalOrganizationChart"/>
    <dgm:cxn modelId="{1B781024-2AB2-4FD5-9A2D-B064138ECDDF}" type="presParOf" srcId="{B290BB1B-8ED6-4026-9648-CAFFC1C08C0B}" destId="{EE4663A2-DB22-48B1-9117-2C06829ACC21}" srcOrd="0" destOrd="0" presId="urn:microsoft.com/office/officeart/2009/3/layout/HorizontalOrganizationChart"/>
    <dgm:cxn modelId="{D1767100-8199-47EB-A376-9B89669C9B9D}" type="presParOf" srcId="{B290BB1B-8ED6-4026-9648-CAFFC1C08C0B}" destId="{A3B908DD-76DD-486D-9395-EC9E5700053E}" srcOrd="1" destOrd="0" presId="urn:microsoft.com/office/officeart/2009/3/layout/HorizontalOrganizationChart"/>
    <dgm:cxn modelId="{84FD2676-9133-48E2-A392-DDFDA226B52F}" type="presParOf" srcId="{CEE57EFF-BCDD-4B50-8F93-7B228A78CD60}" destId="{6F617E4F-2B42-4035-8324-C1DEC9866252}" srcOrd="1" destOrd="0" presId="urn:microsoft.com/office/officeart/2009/3/layout/HorizontalOrganizationChart"/>
    <dgm:cxn modelId="{240DF4B3-812F-4D55-AF33-F93A608E66A3}" type="presParOf" srcId="{6F617E4F-2B42-4035-8324-C1DEC9866252}" destId="{B168B6DF-B970-49CD-8CC4-B92D7D3D0852}" srcOrd="0" destOrd="0" presId="urn:microsoft.com/office/officeart/2009/3/layout/HorizontalOrganizationChart"/>
    <dgm:cxn modelId="{121E0A91-BFA8-40D5-A006-3EC5F4EBDF84}" type="presParOf" srcId="{6F617E4F-2B42-4035-8324-C1DEC9866252}" destId="{404888A8-4920-4839-8861-D09D2B88E2BD}" srcOrd="1" destOrd="0" presId="urn:microsoft.com/office/officeart/2009/3/layout/HorizontalOrganizationChart"/>
    <dgm:cxn modelId="{C9202BAD-2455-48A2-86F8-C574D5740DA9}" type="presParOf" srcId="{404888A8-4920-4839-8861-D09D2B88E2BD}" destId="{F0C0E0C3-B3BD-4A02-BCF8-71D24B865BC2}" srcOrd="0" destOrd="0" presId="urn:microsoft.com/office/officeart/2009/3/layout/HorizontalOrganizationChart"/>
    <dgm:cxn modelId="{B1B1DA5D-9195-4E1E-BF76-C8D5D6EA383F}" type="presParOf" srcId="{F0C0E0C3-B3BD-4A02-BCF8-71D24B865BC2}" destId="{1F0514F5-4038-4A5A-B5F2-98AB03775003}" srcOrd="0" destOrd="0" presId="urn:microsoft.com/office/officeart/2009/3/layout/HorizontalOrganizationChart"/>
    <dgm:cxn modelId="{CE5E6440-9004-404B-87E9-919A38E4A6DD}" type="presParOf" srcId="{F0C0E0C3-B3BD-4A02-BCF8-71D24B865BC2}" destId="{DA0CDB66-1F23-44AB-9DA0-B862D7CB1517}" srcOrd="1" destOrd="0" presId="urn:microsoft.com/office/officeart/2009/3/layout/HorizontalOrganizationChart"/>
    <dgm:cxn modelId="{A90F8063-293F-40E7-99EB-77D9A7EC0D0D}" type="presParOf" srcId="{404888A8-4920-4839-8861-D09D2B88E2BD}" destId="{B93F4820-2A2C-4F5D-AA1E-62BF97938F45}" srcOrd="1" destOrd="0" presId="urn:microsoft.com/office/officeart/2009/3/layout/HorizontalOrganizationChart"/>
    <dgm:cxn modelId="{D09658A8-C74D-4710-AEB1-7AE1E1CAB182}" type="presParOf" srcId="{404888A8-4920-4839-8861-D09D2B88E2BD}" destId="{E0B013D7-DBE5-4865-AEAD-8B24AE3B3B99}" srcOrd="2" destOrd="0" presId="urn:microsoft.com/office/officeart/2009/3/layout/HorizontalOrganizationChart"/>
    <dgm:cxn modelId="{FF3E9512-296A-4922-9812-9A7786E207A0}" type="presParOf" srcId="{6F617E4F-2B42-4035-8324-C1DEC9866252}" destId="{1DA8131C-34FE-4DB1-B98E-7A900D805E62}" srcOrd="2" destOrd="0" presId="urn:microsoft.com/office/officeart/2009/3/layout/HorizontalOrganizationChart"/>
    <dgm:cxn modelId="{A012002B-E774-46E1-B80A-C680D8185625}" type="presParOf" srcId="{6F617E4F-2B42-4035-8324-C1DEC9866252}" destId="{D1E992B1-CBD2-43DC-B4CD-02C53DC49B7C}" srcOrd="3" destOrd="0" presId="urn:microsoft.com/office/officeart/2009/3/layout/HorizontalOrganizationChart"/>
    <dgm:cxn modelId="{86F1874A-7A72-4E21-B605-D6A26B4428EB}" type="presParOf" srcId="{D1E992B1-CBD2-43DC-B4CD-02C53DC49B7C}" destId="{1619CB37-3DAD-4219-9CC2-ADF0EA9D2D3E}" srcOrd="0" destOrd="0" presId="urn:microsoft.com/office/officeart/2009/3/layout/HorizontalOrganizationChart"/>
    <dgm:cxn modelId="{49DA01E4-5E43-4072-94E3-ABA4086D0644}" type="presParOf" srcId="{1619CB37-3DAD-4219-9CC2-ADF0EA9D2D3E}" destId="{440327A6-D5C9-460A-AA67-C5B8DA0A6A2C}" srcOrd="0" destOrd="0" presId="urn:microsoft.com/office/officeart/2009/3/layout/HorizontalOrganizationChart"/>
    <dgm:cxn modelId="{87CCEE65-46E1-4B5D-A90D-464FEAB1F994}" type="presParOf" srcId="{1619CB37-3DAD-4219-9CC2-ADF0EA9D2D3E}" destId="{B089E036-25E2-4A0D-9B27-236386D5BB06}" srcOrd="1" destOrd="0" presId="urn:microsoft.com/office/officeart/2009/3/layout/HorizontalOrganizationChart"/>
    <dgm:cxn modelId="{56CBD21D-D784-4E3D-A46A-93778E8C50BB}" type="presParOf" srcId="{D1E992B1-CBD2-43DC-B4CD-02C53DC49B7C}" destId="{DCDC0818-8A27-4CD3-916F-FC3E0AD6DD3B}" srcOrd="1" destOrd="0" presId="urn:microsoft.com/office/officeart/2009/3/layout/HorizontalOrganizationChart"/>
    <dgm:cxn modelId="{ADE5E81C-2CDB-4B3C-845D-9A4E4E6DCC8F}" type="presParOf" srcId="{D1E992B1-CBD2-43DC-B4CD-02C53DC49B7C}" destId="{1006C4AA-8074-482D-B8D7-B37F3F6CF894}" srcOrd="2" destOrd="0" presId="urn:microsoft.com/office/officeart/2009/3/layout/HorizontalOrganizationChart"/>
    <dgm:cxn modelId="{1A032CB5-1D69-41A4-BCE1-C8B209E89F82}" type="presParOf" srcId="{6F617E4F-2B42-4035-8324-C1DEC9866252}" destId="{D55C64F1-FC1C-4DC6-968D-F2910541781A}" srcOrd="4" destOrd="0" presId="urn:microsoft.com/office/officeart/2009/3/layout/HorizontalOrganizationChart"/>
    <dgm:cxn modelId="{A702C92A-585A-45F7-BECF-452CFFE4DAE3}" type="presParOf" srcId="{6F617E4F-2B42-4035-8324-C1DEC9866252}" destId="{54E83B00-3A85-4CB6-99B2-C18C86E3508A}" srcOrd="5" destOrd="0" presId="urn:microsoft.com/office/officeart/2009/3/layout/HorizontalOrganizationChart"/>
    <dgm:cxn modelId="{90E01556-6614-4920-9C3E-84456E768186}" type="presParOf" srcId="{54E83B00-3A85-4CB6-99B2-C18C86E3508A}" destId="{60B77C34-D1E8-4944-A2BD-3AFD1697B8C8}" srcOrd="0" destOrd="0" presId="urn:microsoft.com/office/officeart/2009/3/layout/HorizontalOrganizationChart"/>
    <dgm:cxn modelId="{3157CFA9-5CD7-448A-88FB-825824370B98}" type="presParOf" srcId="{60B77C34-D1E8-4944-A2BD-3AFD1697B8C8}" destId="{086976FF-FFC3-4262-B2D6-FA842E627178}" srcOrd="0" destOrd="0" presId="urn:microsoft.com/office/officeart/2009/3/layout/HorizontalOrganizationChart"/>
    <dgm:cxn modelId="{3BB19B16-192B-4841-B8CF-8D3C53397B06}" type="presParOf" srcId="{60B77C34-D1E8-4944-A2BD-3AFD1697B8C8}" destId="{FBB59401-E60D-4761-A2B3-CB82110D366E}" srcOrd="1" destOrd="0" presId="urn:microsoft.com/office/officeart/2009/3/layout/HorizontalOrganizationChart"/>
    <dgm:cxn modelId="{59B55099-4689-40B0-9795-B9BC61C8AD34}" type="presParOf" srcId="{54E83B00-3A85-4CB6-99B2-C18C86E3508A}" destId="{9E4B87D0-C8BC-44CF-B294-18C066AFDADB}" srcOrd="1" destOrd="0" presId="urn:microsoft.com/office/officeart/2009/3/layout/HorizontalOrganizationChart"/>
    <dgm:cxn modelId="{78B8299B-12FA-42B3-B669-5C119AF1C98B}" type="presParOf" srcId="{54E83B00-3A85-4CB6-99B2-C18C86E3508A}" destId="{730D08F7-A4A6-48F9-8209-62CC69DA3AFC}" srcOrd="2" destOrd="0" presId="urn:microsoft.com/office/officeart/2009/3/layout/HorizontalOrganizationChart"/>
    <dgm:cxn modelId="{7ADA624C-E46A-494E-B486-003DC4FB1067}" type="presParOf" srcId="{CEE57EFF-BCDD-4B50-8F93-7B228A78CD60}" destId="{9390D9B5-DB2E-4CA4-8C22-E8F077758ED8}" srcOrd="2" destOrd="0" presId="urn:microsoft.com/office/officeart/2009/3/layout/HorizontalOrganizationChart"/>
    <dgm:cxn modelId="{C2248AA2-4C1F-4791-8AC9-0C3525207E30}" type="presParOf" srcId="{78BE996E-A040-46BD-ACB5-968DD761AC93}" destId="{66DEF235-7FE7-4EB2-9A87-A3ECC22D6D24}" srcOrd="2" destOrd="0" presId="urn:microsoft.com/office/officeart/2009/3/layout/HorizontalOrganizationChart"/>
    <dgm:cxn modelId="{00924153-BF5B-4D04-BACC-101DA523DF6B}" type="presParOf" srcId="{66DEF235-7FE7-4EB2-9A87-A3ECC22D6D24}" destId="{59F59B9C-C39D-462F-B878-300D1AA81844}" srcOrd="0" destOrd="0" presId="urn:microsoft.com/office/officeart/2009/3/layout/HorizontalOrganizationChart"/>
    <dgm:cxn modelId="{78FCECC8-B0AA-42FC-B8E4-A5C07384DF86}" type="presParOf" srcId="{59F59B9C-C39D-462F-B878-300D1AA81844}" destId="{6CBEF45E-D360-453D-A6C5-509C01537BC3}" srcOrd="0" destOrd="0" presId="urn:microsoft.com/office/officeart/2009/3/layout/HorizontalOrganizationChart"/>
    <dgm:cxn modelId="{7C9119BD-8FD5-419A-8E53-1738EB3FBCD2}" type="presParOf" srcId="{59F59B9C-C39D-462F-B878-300D1AA81844}" destId="{CA4F558E-72F7-455D-B7DC-6FE16A4CDC8F}" srcOrd="1" destOrd="0" presId="urn:microsoft.com/office/officeart/2009/3/layout/HorizontalOrganizationChart"/>
    <dgm:cxn modelId="{82F6DE26-9234-4E37-B43C-210079CFE475}" type="presParOf" srcId="{66DEF235-7FE7-4EB2-9A87-A3ECC22D6D24}" destId="{3F8806CC-CA6C-4320-8B52-6A41DB6E31A6}" srcOrd="1" destOrd="0" presId="urn:microsoft.com/office/officeart/2009/3/layout/HorizontalOrganizationChart"/>
    <dgm:cxn modelId="{B9861D2A-21B0-40BA-8B8F-711EF008153F}" type="presParOf" srcId="{3F8806CC-CA6C-4320-8B52-6A41DB6E31A6}" destId="{72F190EB-3602-492F-9112-A2DD76109B58}" srcOrd="0" destOrd="0" presId="urn:microsoft.com/office/officeart/2009/3/layout/HorizontalOrganizationChart"/>
    <dgm:cxn modelId="{139D6718-0437-426F-9145-548924EFE795}" type="presParOf" srcId="{3F8806CC-CA6C-4320-8B52-6A41DB6E31A6}" destId="{8B54F805-C398-4D6C-A5FD-88908C4AA3C2}" srcOrd="1" destOrd="0" presId="urn:microsoft.com/office/officeart/2009/3/layout/HorizontalOrganizationChart"/>
    <dgm:cxn modelId="{77830036-33DB-4CE2-9B77-331032A7747A}" type="presParOf" srcId="{8B54F805-C398-4D6C-A5FD-88908C4AA3C2}" destId="{BB5D152B-1F92-48B7-936B-5D72212ABD72}" srcOrd="0" destOrd="0" presId="urn:microsoft.com/office/officeart/2009/3/layout/HorizontalOrganizationChart"/>
    <dgm:cxn modelId="{60990484-2C8A-4B62-8836-4716AE381B0B}" type="presParOf" srcId="{BB5D152B-1F92-48B7-936B-5D72212ABD72}" destId="{902B9DB0-C197-4C88-93AA-93982BB205EB}" srcOrd="0" destOrd="0" presId="urn:microsoft.com/office/officeart/2009/3/layout/HorizontalOrganizationChart"/>
    <dgm:cxn modelId="{B3659C0C-D695-4FEB-9C4B-9093DB8CA91C}" type="presParOf" srcId="{BB5D152B-1F92-48B7-936B-5D72212ABD72}" destId="{21B92436-D237-462E-B4A7-D974D8A34979}" srcOrd="1" destOrd="0" presId="urn:microsoft.com/office/officeart/2009/3/layout/HorizontalOrganizationChart"/>
    <dgm:cxn modelId="{FE655287-8EFD-4D39-B7BC-B5DA618FCAB4}" type="presParOf" srcId="{8B54F805-C398-4D6C-A5FD-88908C4AA3C2}" destId="{2B903F25-90D3-445D-95F5-FEB9A74E9671}" srcOrd="1" destOrd="0" presId="urn:microsoft.com/office/officeart/2009/3/layout/HorizontalOrganizationChart"/>
    <dgm:cxn modelId="{5A4D834E-FCE9-40EC-B490-8B756ED58D88}" type="presParOf" srcId="{8B54F805-C398-4D6C-A5FD-88908C4AA3C2}" destId="{404B216E-AE32-4CAA-A96A-85FC60103D47}" srcOrd="2" destOrd="0" presId="urn:microsoft.com/office/officeart/2009/3/layout/HorizontalOrganizationChart"/>
    <dgm:cxn modelId="{108C5673-A7B7-4BBB-8A63-F1A995686720}" type="presParOf" srcId="{3F8806CC-CA6C-4320-8B52-6A41DB6E31A6}" destId="{5219E07C-0B2B-4B77-85D3-5C4A8DB3E66D}" srcOrd="2" destOrd="0" presId="urn:microsoft.com/office/officeart/2009/3/layout/HorizontalOrganizationChart"/>
    <dgm:cxn modelId="{B849C799-5185-40A5-8B19-F77EA53C7D91}" type="presParOf" srcId="{3F8806CC-CA6C-4320-8B52-6A41DB6E31A6}" destId="{F125F862-CE4B-45C4-91E9-578C5094CBB6}" srcOrd="3" destOrd="0" presId="urn:microsoft.com/office/officeart/2009/3/layout/HorizontalOrganizationChart"/>
    <dgm:cxn modelId="{9F7E77D7-B61C-4B63-82B7-428954020974}" type="presParOf" srcId="{F125F862-CE4B-45C4-91E9-578C5094CBB6}" destId="{B530B194-C249-46BC-B725-5352E4B0753B}" srcOrd="0" destOrd="0" presId="urn:microsoft.com/office/officeart/2009/3/layout/HorizontalOrganizationChart"/>
    <dgm:cxn modelId="{A9E54E1B-C398-4A93-91A8-047B694EAE96}" type="presParOf" srcId="{B530B194-C249-46BC-B725-5352E4B0753B}" destId="{638510F3-4260-4DEC-8436-202951B2D417}" srcOrd="0" destOrd="0" presId="urn:microsoft.com/office/officeart/2009/3/layout/HorizontalOrganizationChart"/>
    <dgm:cxn modelId="{049C4048-E8BE-45C5-AE83-EF05CC14A567}" type="presParOf" srcId="{B530B194-C249-46BC-B725-5352E4B0753B}" destId="{C39AA92A-2C53-4546-B702-B453FCC21C48}" srcOrd="1" destOrd="0" presId="urn:microsoft.com/office/officeart/2009/3/layout/HorizontalOrganizationChart"/>
    <dgm:cxn modelId="{A7ADC748-2D71-44FC-822D-315092BF8CF4}" type="presParOf" srcId="{F125F862-CE4B-45C4-91E9-578C5094CBB6}" destId="{E49DE756-3E42-4B11-82DF-4B618E9BB1B5}" srcOrd="1" destOrd="0" presId="urn:microsoft.com/office/officeart/2009/3/layout/HorizontalOrganizationChart"/>
    <dgm:cxn modelId="{147F7FE4-8EAB-4C35-A353-7AF20497B828}" type="presParOf" srcId="{F125F862-CE4B-45C4-91E9-578C5094CBB6}" destId="{3966C21C-C1CA-4519-9BFB-D9D5E88B0C41}" srcOrd="2" destOrd="0" presId="urn:microsoft.com/office/officeart/2009/3/layout/HorizontalOrganizationChart"/>
    <dgm:cxn modelId="{BF679618-914D-4CB8-A55D-8B4A02FBD618}" type="presParOf" srcId="{66DEF235-7FE7-4EB2-9A87-A3ECC22D6D24}" destId="{5F14084E-F676-42D1-9808-89EC998FA31C}" srcOrd="2" destOrd="0" presId="urn:microsoft.com/office/officeart/2009/3/layout/HorizontalOrganizationChart"/>
    <dgm:cxn modelId="{3AEC8048-728F-4FAB-A53E-11702DC0C85A}" type="presParOf" srcId="{78BE996E-A040-46BD-ACB5-968DD761AC93}" destId="{2FAFEE02-FA4B-4B92-B9C4-CC9C81F19009}" srcOrd="3" destOrd="0" presId="urn:microsoft.com/office/officeart/2009/3/layout/HorizontalOrganizationChart"/>
    <dgm:cxn modelId="{79B67E54-CC52-466F-A853-E1C8738420C4}" type="presParOf" srcId="{2FAFEE02-FA4B-4B92-B9C4-CC9C81F19009}" destId="{FBF7768B-016B-461A-8A2E-6350E72F63B8}" srcOrd="0" destOrd="0" presId="urn:microsoft.com/office/officeart/2009/3/layout/HorizontalOrganizationChart"/>
    <dgm:cxn modelId="{C0873AB9-01A1-419E-B9F0-9ADE02C66683}" type="presParOf" srcId="{FBF7768B-016B-461A-8A2E-6350E72F63B8}" destId="{2772C8D3-CB9B-4C9A-8492-AC44A06C807F}" srcOrd="0" destOrd="0" presId="urn:microsoft.com/office/officeart/2009/3/layout/HorizontalOrganizationChart"/>
    <dgm:cxn modelId="{164A913D-E514-4CAF-B01D-DA88DAE02C59}" type="presParOf" srcId="{FBF7768B-016B-461A-8A2E-6350E72F63B8}" destId="{0CE039AF-A21B-4FB6-B690-0D9944EF61F4}" srcOrd="1" destOrd="0" presId="urn:microsoft.com/office/officeart/2009/3/layout/HorizontalOrganizationChart"/>
    <dgm:cxn modelId="{05037DB0-CC43-47ED-92E2-78DD6A864E24}" type="presParOf" srcId="{2FAFEE02-FA4B-4B92-B9C4-CC9C81F19009}" destId="{0DADF661-A7A4-4F04-B89A-57821ADCD117}" srcOrd="1" destOrd="0" presId="urn:microsoft.com/office/officeart/2009/3/layout/HorizontalOrganizationChart"/>
    <dgm:cxn modelId="{70034639-FEF5-4EBA-94A0-6926FF0C52CD}" type="presParOf" srcId="{0DADF661-A7A4-4F04-B89A-57821ADCD117}" destId="{A34BF3F8-21EE-42BC-95BE-01058F0046EE}" srcOrd="0" destOrd="0" presId="urn:microsoft.com/office/officeart/2009/3/layout/HorizontalOrganizationChart"/>
    <dgm:cxn modelId="{A8072349-1798-4FE7-BA7D-E91EDC158F7B}" type="presParOf" srcId="{0DADF661-A7A4-4F04-B89A-57821ADCD117}" destId="{C3A34C24-A9C8-408F-AA0C-326CDBE71276}" srcOrd="1" destOrd="0" presId="urn:microsoft.com/office/officeart/2009/3/layout/HorizontalOrganizationChart"/>
    <dgm:cxn modelId="{0FE88E4A-CC7B-45C8-BA39-0BE59F65A431}" type="presParOf" srcId="{C3A34C24-A9C8-408F-AA0C-326CDBE71276}" destId="{231FCDFB-3B2A-415A-9B0E-03A28029AA28}" srcOrd="0" destOrd="0" presId="urn:microsoft.com/office/officeart/2009/3/layout/HorizontalOrganizationChart"/>
    <dgm:cxn modelId="{CA031878-041A-4B53-A7F5-065E50794A44}" type="presParOf" srcId="{231FCDFB-3B2A-415A-9B0E-03A28029AA28}" destId="{2C965295-8CD8-4ECC-9EBA-02390DB4B207}" srcOrd="0" destOrd="0" presId="urn:microsoft.com/office/officeart/2009/3/layout/HorizontalOrganizationChart"/>
    <dgm:cxn modelId="{387B619F-390E-4C2B-8721-0B4FDCAA53D3}" type="presParOf" srcId="{231FCDFB-3B2A-415A-9B0E-03A28029AA28}" destId="{C07E58DC-2E4E-49D9-86EA-01C149F2EDF8}" srcOrd="1" destOrd="0" presId="urn:microsoft.com/office/officeart/2009/3/layout/HorizontalOrganizationChart"/>
    <dgm:cxn modelId="{72BD6F90-CE91-48C5-BD58-C53B57602381}" type="presParOf" srcId="{C3A34C24-A9C8-408F-AA0C-326CDBE71276}" destId="{B9FC3D01-B723-4A26-9899-E5548A3F514F}" srcOrd="1" destOrd="0" presId="urn:microsoft.com/office/officeart/2009/3/layout/HorizontalOrganizationChart"/>
    <dgm:cxn modelId="{59A8780A-0354-4119-A5C7-42CF67997293}" type="presParOf" srcId="{C3A34C24-A9C8-408F-AA0C-326CDBE71276}" destId="{E2CF73AC-6F0C-414E-B82B-7BDB591E3D5B}" srcOrd="2" destOrd="0" presId="urn:microsoft.com/office/officeart/2009/3/layout/HorizontalOrganizationChart"/>
    <dgm:cxn modelId="{7D6B87F8-01A7-4784-AE77-B99F42C26F8C}" type="presParOf" srcId="{2FAFEE02-FA4B-4B92-B9C4-CC9C81F19009}" destId="{DDECBE83-7D68-43E8-B9C0-A9A4A5B63F28}" srcOrd="2" destOrd="0" presId="urn:microsoft.com/office/officeart/2009/3/layout/HorizontalOrganizationChart"/>
    <dgm:cxn modelId="{A585A33C-E3E3-44D0-B74B-CEF7E0E5D7F9}" type="presParOf" srcId="{78BE996E-A040-46BD-ACB5-968DD761AC93}" destId="{43DCE12C-72BA-4C9B-B295-1B9BBD7A3567}" srcOrd="4" destOrd="0" presId="urn:microsoft.com/office/officeart/2009/3/layout/HorizontalOrganizationChart"/>
    <dgm:cxn modelId="{39D7E634-7051-45ED-A09E-C4A30783F145}" type="presParOf" srcId="{43DCE12C-72BA-4C9B-B295-1B9BBD7A3567}" destId="{0E7D3589-706B-4817-8593-7CA1C591B292}" srcOrd="0" destOrd="0" presId="urn:microsoft.com/office/officeart/2009/3/layout/HorizontalOrganizationChart"/>
    <dgm:cxn modelId="{42EAB272-28F3-4691-BC9B-72F969003052}" type="presParOf" srcId="{0E7D3589-706B-4817-8593-7CA1C591B292}" destId="{8A2FACA4-6DE6-4765-8E53-08A20FDDFFC1}" srcOrd="0" destOrd="0" presId="urn:microsoft.com/office/officeart/2009/3/layout/HorizontalOrganizationChart"/>
    <dgm:cxn modelId="{B5327DFB-8515-44C3-B769-1357DEEA165E}" type="presParOf" srcId="{0E7D3589-706B-4817-8593-7CA1C591B292}" destId="{D14A3BE9-D125-4513-8619-32F9E98905E4}" srcOrd="1" destOrd="0" presId="urn:microsoft.com/office/officeart/2009/3/layout/HorizontalOrganizationChart"/>
    <dgm:cxn modelId="{79B755C9-6810-4166-9984-8E0731A4DC91}" type="presParOf" srcId="{43DCE12C-72BA-4C9B-B295-1B9BBD7A3567}" destId="{2C10137F-1AD8-4921-9781-E7BA68CD2466}" srcOrd="1" destOrd="0" presId="urn:microsoft.com/office/officeart/2009/3/layout/HorizontalOrganizationChart"/>
    <dgm:cxn modelId="{BDDE7619-26FA-4596-A50C-1FB537ED15AB}" type="presParOf" srcId="{2C10137F-1AD8-4921-9781-E7BA68CD2466}" destId="{B0F84E53-E007-4166-8962-419C67937CCC}" srcOrd="0" destOrd="0" presId="urn:microsoft.com/office/officeart/2009/3/layout/HorizontalOrganizationChart"/>
    <dgm:cxn modelId="{0BA93E26-DE6C-4D7E-A285-E8F787A6014E}" type="presParOf" srcId="{2C10137F-1AD8-4921-9781-E7BA68CD2466}" destId="{DA370BB3-9F68-463D-A1B4-18D982BA36FF}" srcOrd="1" destOrd="0" presId="urn:microsoft.com/office/officeart/2009/3/layout/HorizontalOrganizationChart"/>
    <dgm:cxn modelId="{65AEA710-9E4A-4F62-A18E-720537BCFC55}" type="presParOf" srcId="{DA370BB3-9F68-463D-A1B4-18D982BA36FF}" destId="{A410FD8F-5BDF-4953-A263-11A0112782C1}" srcOrd="0" destOrd="0" presId="urn:microsoft.com/office/officeart/2009/3/layout/HorizontalOrganizationChart"/>
    <dgm:cxn modelId="{4604A328-BAE5-408D-86E5-393FD409C944}" type="presParOf" srcId="{A410FD8F-5BDF-4953-A263-11A0112782C1}" destId="{1103F944-B2CF-4E3B-A193-32BF91169B6D}" srcOrd="0" destOrd="0" presId="urn:microsoft.com/office/officeart/2009/3/layout/HorizontalOrganizationChart"/>
    <dgm:cxn modelId="{0C283674-20C8-4F2C-99BE-6C48D8A6B26C}" type="presParOf" srcId="{A410FD8F-5BDF-4953-A263-11A0112782C1}" destId="{2F2F8DC1-8E5C-4CC5-B2F0-1969A4BD4067}" srcOrd="1" destOrd="0" presId="urn:microsoft.com/office/officeart/2009/3/layout/HorizontalOrganizationChart"/>
    <dgm:cxn modelId="{A95D7E71-C3AF-4F66-AF9D-B5950029F087}" type="presParOf" srcId="{DA370BB3-9F68-463D-A1B4-18D982BA36FF}" destId="{9293E1D1-45EE-4A9F-BE5E-B990C7197186}" srcOrd="1" destOrd="0" presId="urn:microsoft.com/office/officeart/2009/3/layout/HorizontalOrganizationChart"/>
    <dgm:cxn modelId="{C8C2891E-19EE-47DE-8C1F-7D527FD62452}" type="presParOf" srcId="{DA370BB3-9F68-463D-A1B4-18D982BA36FF}" destId="{21BE8E0D-90FA-45B8-A5B4-13F30AFE872B}" srcOrd="2" destOrd="0" presId="urn:microsoft.com/office/officeart/2009/3/layout/HorizontalOrganizationChart"/>
    <dgm:cxn modelId="{94612084-161D-4C51-9016-CF663ACDA9FE}" type="presParOf" srcId="{43DCE12C-72BA-4C9B-B295-1B9BBD7A3567}" destId="{C35258C3-6DA4-4407-9A79-161AD477B5F0}" srcOrd="2" destOrd="0" presId="urn:microsoft.com/office/officeart/2009/3/layout/HorizontalOrganizationChart"/>
    <dgm:cxn modelId="{CE74A6C6-197B-4E75-8F5F-60489FA8548E}" type="presParOf" srcId="{78BE996E-A040-46BD-ACB5-968DD761AC93}" destId="{B8827B33-A18B-4D29-A6E7-EC0EE1CD3D45}" srcOrd="5" destOrd="0" presId="urn:microsoft.com/office/officeart/2009/3/layout/HorizontalOrganizationChart"/>
    <dgm:cxn modelId="{A25B287F-3143-4EC3-BFFD-BCB97AD29868}" type="presParOf" srcId="{B8827B33-A18B-4D29-A6E7-EC0EE1CD3D45}" destId="{A95EFDD2-80F5-4ECA-A9C5-29A5A5768061}" srcOrd="0" destOrd="0" presId="urn:microsoft.com/office/officeart/2009/3/layout/HorizontalOrganizationChart"/>
    <dgm:cxn modelId="{50A2A637-EFB6-40F8-B150-6B9921518DDD}" type="presParOf" srcId="{A95EFDD2-80F5-4ECA-A9C5-29A5A5768061}" destId="{71082E97-6A9B-42A7-9CC8-932882964F00}" srcOrd="0" destOrd="0" presId="urn:microsoft.com/office/officeart/2009/3/layout/HorizontalOrganizationChart"/>
    <dgm:cxn modelId="{820D37A8-827C-4E2F-A43D-51B170B9689B}" type="presParOf" srcId="{A95EFDD2-80F5-4ECA-A9C5-29A5A5768061}" destId="{E40D7A4E-8C99-4DC0-A057-BB1D0B34AEFD}" srcOrd="1" destOrd="0" presId="urn:microsoft.com/office/officeart/2009/3/layout/HorizontalOrganizationChart"/>
    <dgm:cxn modelId="{BAE4CD5D-3825-483C-9E22-EAE0B7DB05AB}" type="presParOf" srcId="{B8827B33-A18B-4D29-A6E7-EC0EE1CD3D45}" destId="{5B633891-E7FE-4B39-B312-AAF52EC5B5D0}" srcOrd="1" destOrd="0" presId="urn:microsoft.com/office/officeart/2009/3/layout/HorizontalOrganizationChart"/>
    <dgm:cxn modelId="{D2A43F25-2F17-44CC-AD39-CA60C086CB4B}" type="presParOf" srcId="{5B633891-E7FE-4B39-B312-AAF52EC5B5D0}" destId="{F4CC59E4-2DE5-49ED-B767-2365D33ACC74}" srcOrd="0" destOrd="0" presId="urn:microsoft.com/office/officeart/2009/3/layout/HorizontalOrganizationChart"/>
    <dgm:cxn modelId="{FAD7C3DF-B719-4A2B-B632-33A71AB22BE5}" type="presParOf" srcId="{5B633891-E7FE-4B39-B312-AAF52EC5B5D0}" destId="{C3FA59BA-86A6-4913-95DE-5E1F37E3A98A}" srcOrd="1" destOrd="0" presId="urn:microsoft.com/office/officeart/2009/3/layout/HorizontalOrganizationChart"/>
    <dgm:cxn modelId="{F9045403-05B1-4EC7-B2AC-59F4560BD5B6}" type="presParOf" srcId="{C3FA59BA-86A6-4913-95DE-5E1F37E3A98A}" destId="{5F7D8C5F-C569-428B-A674-58A89AD4F3DC}" srcOrd="0" destOrd="0" presId="urn:microsoft.com/office/officeart/2009/3/layout/HorizontalOrganizationChart"/>
    <dgm:cxn modelId="{CD8915F4-EF31-4CB5-A549-1FB3A97F3E41}" type="presParOf" srcId="{5F7D8C5F-C569-428B-A674-58A89AD4F3DC}" destId="{DB8D9507-A9CE-4EF4-8880-780B8A6A12B4}" srcOrd="0" destOrd="0" presId="urn:microsoft.com/office/officeart/2009/3/layout/HorizontalOrganizationChart"/>
    <dgm:cxn modelId="{90979E26-142B-4E7B-8E7B-0360A90C1C45}" type="presParOf" srcId="{5F7D8C5F-C569-428B-A674-58A89AD4F3DC}" destId="{2A6C1919-8283-4A6F-8A67-F3D8B3EE94AE}" srcOrd="1" destOrd="0" presId="urn:microsoft.com/office/officeart/2009/3/layout/HorizontalOrganizationChart"/>
    <dgm:cxn modelId="{91ACC06C-1FC8-4975-A007-631BD268FA1E}" type="presParOf" srcId="{C3FA59BA-86A6-4913-95DE-5E1F37E3A98A}" destId="{9B2FA87A-BE0D-46F5-9720-E91962E38AF4}" srcOrd="1" destOrd="0" presId="urn:microsoft.com/office/officeart/2009/3/layout/HorizontalOrganizationChart"/>
    <dgm:cxn modelId="{B56EE32F-0C63-4416-B1C2-094656763253}" type="presParOf" srcId="{C3FA59BA-86A6-4913-95DE-5E1F37E3A98A}" destId="{1F27ABAD-621F-48B3-8443-A7A9340A8429}" srcOrd="2" destOrd="0" presId="urn:microsoft.com/office/officeart/2009/3/layout/HorizontalOrganizationChart"/>
    <dgm:cxn modelId="{6A414501-7FEE-4040-994B-F1AA015326A9}" type="presParOf" srcId="{B8827B33-A18B-4D29-A6E7-EC0EE1CD3D45}" destId="{26FA9906-24F8-433F-9655-D52ABF3C59C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C59E4-2DE5-49ED-B767-2365D33ACC74}">
      <dsp:nvSpPr>
        <dsp:cNvPr id="0" name=""/>
        <dsp:cNvSpPr/>
      </dsp:nvSpPr>
      <dsp:spPr>
        <a:xfrm>
          <a:off x="5999500" y="4632395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6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84E53-E007-4166-8962-419C67937CCC}">
      <dsp:nvSpPr>
        <dsp:cNvPr id="0" name=""/>
        <dsp:cNvSpPr/>
      </dsp:nvSpPr>
      <dsp:spPr>
        <a:xfrm>
          <a:off x="5999500" y="4102924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6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4BF3F8-21EE-42BC-95BE-01058F0046EE}">
      <dsp:nvSpPr>
        <dsp:cNvPr id="0" name=""/>
        <dsp:cNvSpPr/>
      </dsp:nvSpPr>
      <dsp:spPr>
        <a:xfrm>
          <a:off x="5999500" y="3573453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626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9E07C-0B2B-4B77-85D3-5C4A8DB3E66D}">
      <dsp:nvSpPr>
        <dsp:cNvPr id="0" name=""/>
        <dsp:cNvSpPr/>
      </dsp:nvSpPr>
      <dsp:spPr>
        <a:xfrm>
          <a:off x="5999500" y="2721770"/>
          <a:ext cx="246265" cy="367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132" y="0"/>
              </a:lnTo>
              <a:lnTo>
                <a:pt x="123132" y="367932"/>
              </a:lnTo>
              <a:lnTo>
                <a:pt x="246265" y="36793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190EB-3602-492F-9112-A2DD76109B58}">
      <dsp:nvSpPr>
        <dsp:cNvPr id="0" name=""/>
        <dsp:cNvSpPr/>
      </dsp:nvSpPr>
      <dsp:spPr>
        <a:xfrm>
          <a:off x="5999500" y="2457034"/>
          <a:ext cx="246265" cy="264735"/>
        </a:xfrm>
        <a:custGeom>
          <a:avLst/>
          <a:gdLst/>
          <a:ahLst/>
          <a:cxnLst/>
          <a:rect l="0" t="0" r="0" b="0"/>
          <a:pathLst>
            <a:path>
              <a:moveTo>
                <a:pt x="0" y="264735"/>
              </a:moveTo>
              <a:lnTo>
                <a:pt x="123132" y="264735"/>
              </a:lnTo>
              <a:lnTo>
                <a:pt x="123132" y="0"/>
              </a:lnTo>
              <a:lnTo>
                <a:pt x="24626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C64F1-FC1C-4DC6-968D-F2910541781A}">
      <dsp:nvSpPr>
        <dsp:cNvPr id="0" name=""/>
        <dsp:cNvSpPr/>
      </dsp:nvSpPr>
      <dsp:spPr>
        <a:xfrm>
          <a:off x="5999500" y="1055708"/>
          <a:ext cx="246265" cy="659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132" y="0"/>
              </a:lnTo>
              <a:lnTo>
                <a:pt x="123132" y="659135"/>
              </a:lnTo>
              <a:lnTo>
                <a:pt x="246265" y="659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8131C-34FE-4DB1-B98E-7A900D805E62}">
      <dsp:nvSpPr>
        <dsp:cNvPr id="0" name=""/>
        <dsp:cNvSpPr/>
      </dsp:nvSpPr>
      <dsp:spPr>
        <a:xfrm>
          <a:off x="5999500" y="999783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925"/>
              </a:moveTo>
              <a:lnTo>
                <a:pt x="123132" y="55925"/>
              </a:lnTo>
              <a:lnTo>
                <a:pt x="123132" y="45720"/>
              </a:lnTo>
              <a:lnTo>
                <a:pt x="24626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8B6DF-B970-49CD-8CC4-B92D7D3D0852}">
      <dsp:nvSpPr>
        <dsp:cNvPr id="0" name=""/>
        <dsp:cNvSpPr/>
      </dsp:nvSpPr>
      <dsp:spPr>
        <a:xfrm>
          <a:off x="5999500" y="386367"/>
          <a:ext cx="246265" cy="669340"/>
        </a:xfrm>
        <a:custGeom>
          <a:avLst/>
          <a:gdLst/>
          <a:ahLst/>
          <a:cxnLst/>
          <a:rect l="0" t="0" r="0" b="0"/>
          <a:pathLst>
            <a:path>
              <a:moveTo>
                <a:pt x="0" y="669340"/>
              </a:moveTo>
              <a:lnTo>
                <a:pt x="123132" y="669340"/>
              </a:lnTo>
              <a:lnTo>
                <a:pt x="123132" y="0"/>
              </a:lnTo>
              <a:lnTo>
                <a:pt x="24626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A395D-B171-47BF-8558-B65AE071D079}">
      <dsp:nvSpPr>
        <dsp:cNvPr id="0" name=""/>
        <dsp:cNvSpPr/>
      </dsp:nvSpPr>
      <dsp:spPr>
        <a:xfrm>
          <a:off x="4768172" y="3177"/>
          <a:ext cx="1231327" cy="5696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Importing the data</a:t>
          </a:r>
        </a:p>
      </dsp:txBody>
      <dsp:txXfrm>
        <a:off x="4768172" y="3177"/>
        <a:ext cx="1231327" cy="569645"/>
      </dsp:txXfrm>
    </dsp:sp>
    <dsp:sp modelId="{EE4663A2-DB22-48B1-9117-2C06829ACC21}">
      <dsp:nvSpPr>
        <dsp:cNvPr id="0" name=""/>
        <dsp:cNvSpPr/>
      </dsp:nvSpPr>
      <dsp:spPr>
        <a:xfrm>
          <a:off x="4768172" y="726739"/>
          <a:ext cx="1231327" cy="657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 </a:t>
          </a:r>
          <a:r>
            <a:rPr lang="en-US" sz="1600" kern="1200" dirty="0"/>
            <a:t>Cleaning the data</a:t>
          </a:r>
        </a:p>
      </dsp:txBody>
      <dsp:txXfrm>
        <a:off x="4768172" y="726739"/>
        <a:ext cx="1231327" cy="657938"/>
      </dsp:txXfrm>
    </dsp:sp>
    <dsp:sp modelId="{1F0514F5-4038-4A5A-B5F2-98AB03775003}">
      <dsp:nvSpPr>
        <dsp:cNvPr id="0" name=""/>
        <dsp:cNvSpPr/>
      </dsp:nvSpPr>
      <dsp:spPr>
        <a:xfrm>
          <a:off x="6245765" y="99273"/>
          <a:ext cx="1231327" cy="5741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Removing col. with more than 85% null values</a:t>
          </a:r>
        </a:p>
      </dsp:txBody>
      <dsp:txXfrm>
        <a:off x="6245765" y="99273"/>
        <a:ext cx="1231327" cy="574189"/>
      </dsp:txXfrm>
    </dsp:sp>
    <dsp:sp modelId="{440327A6-D5C9-460A-AA67-C5B8DA0A6A2C}">
      <dsp:nvSpPr>
        <dsp:cNvPr id="0" name=""/>
        <dsp:cNvSpPr/>
      </dsp:nvSpPr>
      <dsp:spPr>
        <a:xfrm>
          <a:off x="6245765" y="827378"/>
          <a:ext cx="1231327" cy="4362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Changing the data type of col.</a:t>
          </a:r>
        </a:p>
      </dsp:txBody>
      <dsp:txXfrm>
        <a:off x="6245765" y="827378"/>
        <a:ext cx="1231327" cy="436248"/>
      </dsp:txXfrm>
    </dsp:sp>
    <dsp:sp modelId="{086976FF-FFC3-4262-B2D6-FA842E627178}">
      <dsp:nvSpPr>
        <dsp:cNvPr id="0" name=""/>
        <dsp:cNvSpPr/>
      </dsp:nvSpPr>
      <dsp:spPr>
        <a:xfrm>
          <a:off x="6245765" y="1417543"/>
          <a:ext cx="1231327" cy="594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Removing unnecessary info from col.</a:t>
          </a:r>
        </a:p>
      </dsp:txBody>
      <dsp:txXfrm>
        <a:off x="6245765" y="1417543"/>
        <a:ext cx="1231327" cy="594601"/>
      </dsp:txXfrm>
    </dsp:sp>
    <dsp:sp modelId="{6CBEF45E-D360-453D-A6C5-509C01537BC3}">
      <dsp:nvSpPr>
        <dsp:cNvPr id="0" name=""/>
        <dsp:cNvSpPr/>
      </dsp:nvSpPr>
      <dsp:spPr>
        <a:xfrm>
          <a:off x="4768172" y="2533992"/>
          <a:ext cx="1231327" cy="375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Analysis</a:t>
          </a:r>
        </a:p>
      </dsp:txBody>
      <dsp:txXfrm>
        <a:off x="4768172" y="2533992"/>
        <a:ext cx="1231327" cy="375554"/>
      </dsp:txXfrm>
    </dsp:sp>
    <dsp:sp modelId="{902B9DB0-C197-4C88-93AA-93982BB205EB}">
      <dsp:nvSpPr>
        <dsp:cNvPr id="0" name=""/>
        <dsp:cNvSpPr/>
      </dsp:nvSpPr>
      <dsp:spPr>
        <a:xfrm>
          <a:off x="6245765" y="2166060"/>
          <a:ext cx="1231327" cy="5819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Removing behavioral variables.</a:t>
          </a:r>
        </a:p>
      </dsp:txBody>
      <dsp:txXfrm>
        <a:off x="6245765" y="2166060"/>
        <a:ext cx="1231327" cy="581948"/>
      </dsp:txXfrm>
    </dsp:sp>
    <dsp:sp modelId="{638510F3-4260-4DEC-8436-202951B2D417}">
      <dsp:nvSpPr>
        <dsp:cNvPr id="0" name=""/>
        <dsp:cNvSpPr/>
      </dsp:nvSpPr>
      <dsp:spPr>
        <a:xfrm>
          <a:off x="6245765" y="2901925"/>
          <a:ext cx="1231327" cy="375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Categorizing paid to 0 and charged to 1</a:t>
          </a:r>
        </a:p>
      </dsp:txBody>
      <dsp:txXfrm>
        <a:off x="6245765" y="2901925"/>
        <a:ext cx="1231327" cy="375554"/>
      </dsp:txXfrm>
    </dsp:sp>
    <dsp:sp modelId="{2772C8D3-CB9B-4C9A-8492-AC44A06C807F}">
      <dsp:nvSpPr>
        <dsp:cNvPr id="0" name=""/>
        <dsp:cNvSpPr/>
      </dsp:nvSpPr>
      <dsp:spPr>
        <a:xfrm>
          <a:off x="4768172" y="3431396"/>
          <a:ext cx="1231327" cy="375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Univariate Analysis</a:t>
          </a:r>
        </a:p>
      </dsp:txBody>
      <dsp:txXfrm>
        <a:off x="4768172" y="3431396"/>
        <a:ext cx="1231327" cy="375554"/>
      </dsp:txXfrm>
    </dsp:sp>
    <dsp:sp modelId="{2C965295-8CD8-4ECC-9EBA-02390DB4B207}">
      <dsp:nvSpPr>
        <dsp:cNvPr id="0" name=""/>
        <dsp:cNvSpPr/>
      </dsp:nvSpPr>
      <dsp:spPr>
        <a:xfrm>
          <a:off x="6245765" y="3431396"/>
          <a:ext cx="1231327" cy="375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Comparing </a:t>
          </a:r>
          <a:r>
            <a:rPr lang="en-US" sz="1400" kern="1200" dirty="0" err="1"/>
            <a:t>loan_status</a:t>
          </a:r>
          <a:r>
            <a:rPr lang="en-US" sz="1400" kern="1200" dirty="0"/>
            <a:t> with other col.</a:t>
          </a:r>
        </a:p>
      </dsp:txBody>
      <dsp:txXfrm>
        <a:off x="6245765" y="3431396"/>
        <a:ext cx="1231327" cy="375554"/>
      </dsp:txXfrm>
    </dsp:sp>
    <dsp:sp modelId="{8A2FACA4-6DE6-4765-8E53-08A20FDDFFC1}">
      <dsp:nvSpPr>
        <dsp:cNvPr id="0" name=""/>
        <dsp:cNvSpPr/>
      </dsp:nvSpPr>
      <dsp:spPr>
        <a:xfrm>
          <a:off x="4768172" y="3960867"/>
          <a:ext cx="1231327" cy="375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Segment Analysis</a:t>
          </a:r>
        </a:p>
      </dsp:txBody>
      <dsp:txXfrm>
        <a:off x="4768172" y="3960867"/>
        <a:ext cx="1231327" cy="375554"/>
      </dsp:txXfrm>
    </dsp:sp>
    <dsp:sp modelId="{1103F944-B2CF-4E3B-A193-32BF91169B6D}">
      <dsp:nvSpPr>
        <dsp:cNvPr id="0" name=""/>
        <dsp:cNvSpPr/>
      </dsp:nvSpPr>
      <dsp:spPr>
        <a:xfrm>
          <a:off x="6245765" y="3960867"/>
          <a:ext cx="1231327" cy="375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Segment across various factors.</a:t>
          </a:r>
        </a:p>
      </dsp:txBody>
      <dsp:txXfrm>
        <a:off x="6245765" y="3960867"/>
        <a:ext cx="1231327" cy="375554"/>
      </dsp:txXfrm>
    </dsp:sp>
    <dsp:sp modelId="{71082E97-6A9B-42A7-9CC8-932882964F00}">
      <dsp:nvSpPr>
        <dsp:cNvPr id="0" name=""/>
        <dsp:cNvSpPr/>
      </dsp:nvSpPr>
      <dsp:spPr>
        <a:xfrm>
          <a:off x="4768172" y="4490338"/>
          <a:ext cx="1231327" cy="375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Bivariate Analysis</a:t>
          </a:r>
        </a:p>
      </dsp:txBody>
      <dsp:txXfrm>
        <a:off x="4768172" y="4490338"/>
        <a:ext cx="1231327" cy="375554"/>
      </dsp:txXfrm>
    </dsp:sp>
    <dsp:sp modelId="{DB8D9507-A9CE-4EF4-8880-780B8A6A12B4}">
      <dsp:nvSpPr>
        <dsp:cNvPr id="0" name=""/>
        <dsp:cNvSpPr/>
      </dsp:nvSpPr>
      <dsp:spPr>
        <a:xfrm>
          <a:off x="6245765" y="4490338"/>
          <a:ext cx="1231327" cy="375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two col.</a:t>
          </a:r>
        </a:p>
      </dsp:txBody>
      <dsp:txXfrm>
        <a:off x="6245765" y="4490338"/>
        <a:ext cx="1231327" cy="375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</a:t>
            </a:r>
            <a:r>
              <a:rPr lang="en-IN" sz="1800" dirty="0" err="1"/>
              <a:t>Sanjana.R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  -</a:t>
            </a:r>
          </a:p>
          <a:p>
            <a:pPr marL="0" indent="0">
              <a:buNone/>
            </a:pPr>
            <a:r>
              <a:rPr lang="en-US" sz="2000" dirty="0"/>
              <a:t>Spark Funds wants to make investments in a few companies.</a:t>
            </a:r>
          </a:p>
          <a:p>
            <a:r>
              <a:rPr lang="en-US" sz="2000" dirty="0"/>
              <a:t>invest between </a:t>
            </a:r>
            <a:r>
              <a:rPr lang="en-US" sz="2000" b="1" dirty="0"/>
              <a:t>5 to 15 million USD</a:t>
            </a:r>
            <a:r>
              <a:rPr lang="en-US" sz="2000" dirty="0"/>
              <a:t> per round of investment.</a:t>
            </a:r>
          </a:p>
          <a:p>
            <a:r>
              <a:rPr lang="en-US" sz="2000" dirty="0"/>
              <a:t>invest only in </a:t>
            </a:r>
            <a:r>
              <a:rPr lang="en-US" sz="2000" b="1" dirty="0"/>
              <a:t>English-speaking countries</a:t>
            </a:r>
            <a:r>
              <a:rPr lang="en-US" sz="2000" dirty="0"/>
              <a:t> because of the ease of communication with the companies it would invest in.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STRATEGY -</a:t>
            </a:r>
          </a:p>
          <a:p>
            <a:r>
              <a:rPr lang="en-US" sz="2000" dirty="0"/>
              <a:t>We should invest where most </a:t>
            </a:r>
            <a:r>
              <a:rPr lang="en-US" sz="2000" b="1" dirty="0"/>
              <a:t>other investors are investing.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b="1" dirty="0"/>
              <a:t>INVESTMENT ANALYSIS OF SPARK FUNDS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PROBLEM SOLVING METHODOLOGY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81342D-F876-4E9A-AE90-0E9E76E79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057134"/>
              </p:ext>
            </p:extLst>
          </p:nvPr>
        </p:nvGraphicFramePr>
        <p:xfrm>
          <a:off x="53266" y="1496218"/>
          <a:ext cx="12245266" cy="4869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4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Funding Type Analysis – </a:t>
            </a:r>
            <a:r>
              <a:rPr lang="en-US" sz="2000" dirty="0"/>
              <a:t>The sector which lies between 5 – 15M is VENTURE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248737-4D1A-4326-85F4-CE75A6125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37" y="2613995"/>
            <a:ext cx="8611802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Country Analysis – </a:t>
            </a:r>
            <a:r>
              <a:rPr lang="en-US" sz="2000" dirty="0"/>
              <a:t>Selected top 3 English speaking countries for Investment.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CEFFE8E-CAB2-4E3A-874D-C8F87E2C3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60" y="2471699"/>
            <a:ext cx="831648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/>
              <a:t>ANALYSIS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SECTOR ANALYSIS – Investment of top 3 sectors in top 3 Countries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9D6803-BC80-45B2-AA76-FE031861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5" y="2522776"/>
            <a:ext cx="7395099" cy="36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b="1" dirty="0"/>
              <a:t>CONCLUSION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AB7033-B5CF-4BF9-8831-63C32430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70912"/>
              </p:ext>
            </p:extLst>
          </p:nvPr>
        </p:nvGraphicFramePr>
        <p:xfrm>
          <a:off x="1403974" y="1677233"/>
          <a:ext cx="9170692" cy="3887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45330193"/>
                    </a:ext>
                  </a:extLst>
                </a:gridCol>
                <a:gridCol w="4598692">
                  <a:extLst>
                    <a:ext uri="{9D8B030D-6E8A-4147-A177-3AD203B41FA5}">
                      <a16:colId xmlns:a16="http://schemas.microsoft.com/office/drawing/2014/main" val="2230698012"/>
                    </a:ext>
                  </a:extLst>
                </a:gridCol>
              </a:tblGrid>
              <a:tr h="8700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3298"/>
                  </a:ext>
                </a:extLst>
              </a:tr>
              <a:tr h="893808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1. Others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2. Cleantech / Semiconductors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3. Social, Finance, Analytics,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9809"/>
                  </a:ext>
                </a:extLst>
              </a:tr>
              <a:tr h="893808">
                <a:tc>
                  <a:txBody>
                    <a:bodyPr/>
                    <a:lstStyle/>
                    <a:p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Others </a:t>
                      </a:r>
                    </a:p>
                    <a:p>
                      <a:r>
                        <a:rPr lang="en-US" dirty="0"/>
                        <a:t>2. News, Search and Messaging</a:t>
                      </a:r>
                    </a:p>
                    <a:p>
                      <a:r>
                        <a:rPr lang="en-US" dirty="0"/>
                        <a:t>3. Social, Finance, Analytics,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98673"/>
                  </a:ext>
                </a:extLst>
              </a:tr>
              <a:tr h="893808">
                <a:tc>
                  <a:txBody>
                    <a:bodyPr/>
                    <a:lstStyle/>
                    <a:p>
                      <a:r>
                        <a:rPr lang="en-US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Others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News, Search and Messaging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/>
                        <a:t>Entertainment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174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821978-02BF-4DB7-9E56-6891E07A1EFB}"/>
              </a:ext>
            </a:extLst>
          </p:cNvPr>
          <p:cNvSpPr txBox="1"/>
          <p:nvPr/>
        </p:nvSpPr>
        <p:spPr>
          <a:xfrm>
            <a:off x="1313895" y="5742457"/>
            <a:ext cx="936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Therefore, we can conclude by looking at the data that which country do we need to invest and which sectors in those countries will be more profitable.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2582895"/>
            <a:ext cx="11168742" cy="4344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218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INVESTMENT ASSIGNMENT  SUBMISSION </vt:lpstr>
      <vt:lpstr> INVESTMENT ANALYSIS OF SPARK FUNDS</vt:lpstr>
      <vt:lpstr>PROBLEM SOLVING METHODOLOGY</vt:lpstr>
      <vt:lpstr>ANALYSIS</vt:lpstr>
      <vt:lpstr>ANALYSIS</vt:lpstr>
      <vt:lpstr>ANALYSIS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R,Sanjana</cp:lastModifiedBy>
  <cp:revision>26</cp:revision>
  <dcterms:created xsi:type="dcterms:W3CDTF">2016-06-09T08:16:28Z</dcterms:created>
  <dcterms:modified xsi:type="dcterms:W3CDTF">2020-05-18T05:21:43Z</dcterms:modified>
</cp:coreProperties>
</file>