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F81C-6232-4CB5-9AC4-A965FDD4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E67B1-D7CA-4A90-9DBF-D33177E0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2B6B-23ED-4C63-9AF4-970E2A04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5040-D5F4-4D1C-9966-5898863B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07EC-C611-422E-80CA-18F4757C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937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47E0-F0B5-426D-A2B8-B3AEF7F8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5B3E6-6DDA-4A09-AA36-C28659C9E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74C7-3C67-44F8-8BFB-72E13FB3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1693-BFF6-4A07-81C0-556B31FD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417B-7049-4309-BAC2-25987D76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69166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54935-14EE-4516-9306-EFEBD63E3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ED3F1-75C9-4F52-8B19-E7DC9F084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E603-9FD9-4146-A2B5-E4587930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47A9-8B72-4C1B-9ECA-A63C00F5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D781-F0CF-4A2D-820B-C3F44DA2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70459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2CEA-5D3D-4918-AC12-4654ECEE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ED73-B467-447B-A38D-5DCEF5DA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D443-EFB4-404F-A15B-812F5E73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2BFF-D6E3-4E9B-A2B3-E61EAE5C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DA67-34F0-4593-8B94-C714AD2F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80096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385C-6012-45BC-9929-45A66009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5D542-88D7-4FA4-934E-706E478A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5740-9446-41C0-B35F-B78213A7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C4F3-2848-4A9E-934C-D45DB92B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D5E3-3617-4EE2-8ECA-ECDAE94E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1947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F9BA-2915-4451-93FF-A35E8D1D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396B-F99A-42F0-85C4-E6C997E72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50BE5-C745-41A4-A234-117B791A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3B5E-79FF-48B5-8CAE-2B8F1E2B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7B8F1-9A11-4CBE-8C7D-9CB912DF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909DF-20D6-4DD8-A5FC-FF4EAC81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41158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33B9-DC1C-4A47-916E-859380A4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7E846-42F9-4A67-8154-1A1C5126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2095E-DF1D-4C12-96DC-CB2BD568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2B162-B83B-4C85-B074-87BBBC084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5D7FB-08FB-4538-9920-0CB0B25F5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BB417-4798-48D8-870D-3AC14C4E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0CCA4-8E81-43E1-A1BF-ADFB7155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29B50-E7C9-45EB-AE2C-17F36120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826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9628-73D6-4662-A3A9-53EC49C8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AFDA1-889A-4FD0-BC67-B90A562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CC34D-2BC1-4E2C-B931-03F14953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48254-1049-4FC5-9A3C-88665B5E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25854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A8846-AEF2-4A84-8A1E-B720783C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F2C6-B397-4C1D-9ED7-4FD72F5C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93CFB-EB44-428F-A611-16A5453F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0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265A-8B5B-4694-B78B-28B3D2B4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D7795-415F-406B-95A7-DB8B81BA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97E45-C461-4AC4-9CA7-5C40ABB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A33A6-C143-43FC-B06F-FEC96067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25B1E-39FA-4155-94F0-AE1B86E2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99AB-09D4-4726-9875-9F2F1EF6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16991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309F-9003-4CBB-96B1-1662ECBE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568C0-6458-4A50-8347-8CE3AEE3E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2483A-3A4A-4777-9018-59317D04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3B9D0-70F1-4603-9BF4-982080DD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E521-B460-4A15-9E8D-2166AE49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E9567-0F02-4341-8FAF-3DEA13C5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9464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FC2DE-BFC7-4EC5-934E-13C2909B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1B7AC-9F5F-43C9-9562-3C7E738E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45E8-6FBF-4642-8E4E-CFB7E7AD8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A4AC-A073-4FF0-9332-FEFE9575F4B4}" type="datetimeFigureOut">
              <a:rPr lang="en-AS" smtClean="0"/>
              <a:t>9/19/2024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939E-823E-406E-B14E-23488314D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3706-E941-4AF2-BC25-2163F8D17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23EC-E39B-4740-8B06-DF8521BD2A38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525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7978-CA79-485A-855F-39849E77D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BLINKIT</a:t>
            </a:r>
            <a:r>
              <a:rPr lang="en-US" dirty="0"/>
              <a:t> </a:t>
            </a:r>
            <a:endParaRPr lang="en-A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D7E23-0A66-469C-A19E-EFF720E53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</a:t>
            </a:r>
            <a:endParaRPr lang="en-A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1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B442E9-197A-41AD-AC52-78BB1B63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1208" cy="69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AACF-4818-40F4-BD5C-B1CDE69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  <a:endParaRPr lang="en-A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A5444-FD5A-4AEA-A03C-05A754AE7C49}"/>
              </a:ext>
            </a:extLst>
          </p:cNvPr>
          <p:cNvSpPr txBox="1"/>
          <p:nvPr/>
        </p:nvSpPr>
        <p:spPr>
          <a:xfrm>
            <a:off x="838200" y="2103084"/>
            <a:ext cx="35087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000000"/>
                </a:highlight>
              </a:rPr>
              <a:t>KPI’s Requirements</a:t>
            </a:r>
          </a:p>
          <a:p>
            <a:endParaRPr lang="en-US" sz="32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sz="32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AS" sz="32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FF50D-3479-4085-9B90-DF8902C98D4C}"/>
              </a:ext>
            </a:extLst>
          </p:cNvPr>
          <p:cNvSpPr txBox="1"/>
          <p:nvPr/>
        </p:nvSpPr>
        <p:spPr>
          <a:xfrm>
            <a:off x="970671" y="3257246"/>
            <a:ext cx="103831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Total Sales :  The overall revenue generated from all items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Average Sales : The average revenue per sale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Number of Items : The total count of different items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Average Rating : The average customer rating of different items sold</a:t>
            </a:r>
            <a:endParaRPr lang="en-AS" sz="2800" dirty="0"/>
          </a:p>
        </p:txBody>
      </p:sp>
    </p:spTree>
    <p:extLst>
      <p:ext uri="{BB962C8B-B14F-4D97-AF65-F5344CB8AC3E}">
        <p14:creationId xmlns:p14="http://schemas.microsoft.com/office/powerpoint/2010/main" val="412695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D45B-5ED9-4991-88F2-5A28AC19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</a:t>
            </a:r>
            <a:endParaRPr lang="en-A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4DC7-490A-4E10-9E3B-0A232BC6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000"/>
            <a:ext cx="3930748" cy="1072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Chart’s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</a:rPr>
              <a:t> Requirements</a:t>
            </a:r>
          </a:p>
          <a:p>
            <a:pPr marL="0" indent="0">
              <a:buNone/>
            </a:pPr>
            <a:endParaRPr lang="en-A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63487-19C9-4021-BBEB-EA0FCF6491D5}"/>
              </a:ext>
            </a:extLst>
          </p:cNvPr>
          <p:cNvSpPr txBox="1"/>
          <p:nvPr/>
        </p:nvSpPr>
        <p:spPr>
          <a:xfrm>
            <a:off x="970671" y="2067951"/>
            <a:ext cx="108602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Fat Content by Outlet Type Establishment</a:t>
            </a:r>
          </a:p>
          <a:p>
            <a:r>
              <a:rPr lang="en-US" dirty="0"/>
              <a:t>	Objective: Analyze how type of outlet and age of outlet influence Total sales</a:t>
            </a:r>
          </a:p>
          <a:p>
            <a:r>
              <a:rPr lang="en-US" dirty="0"/>
              <a:t>	Chart Type :  Bar Chart &amp; Line Chart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Total Sales by Fat Content</a:t>
            </a:r>
          </a:p>
          <a:p>
            <a:r>
              <a:rPr lang="en-US" dirty="0"/>
              <a:t>	Objective: Analyze how fat content influence Sales</a:t>
            </a:r>
          </a:p>
          <a:p>
            <a:r>
              <a:rPr lang="en-US" dirty="0"/>
              <a:t>	Additional KPI metrics: Evaluate how other metrics like Average sales ,No of items and Average Rating	Chart Type : Donut chart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Total Sales by Item Type</a:t>
            </a:r>
          </a:p>
          <a:p>
            <a:r>
              <a:rPr lang="en-US" dirty="0"/>
              <a:t>	Objective: Identify Performance of different Item Type in terms of Total Sales</a:t>
            </a:r>
          </a:p>
          <a:p>
            <a:r>
              <a:rPr lang="en-US" dirty="0"/>
              <a:t>	 Additional KPI metrics: Evaluate how other metrics like Average sales ,No of items and Average Rating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Total Sales by Outlet Size and Outlet Location</a:t>
            </a:r>
          </a:p>
          <a:p>
            <a:r>
              <a:rPr lang="en-US" dirty="0"/>
              <a:t>	Objective: Analyze Total sales by different Outlet Type and Outlet Location</a:t>
            </a:r>
          </a:p>
          <a:p>
            <a:r>
              <a:rPr lang="en-US" dirty="0"/>
              <a:t>	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64805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183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 Semibold</vt:lpstr>
      <vt:lpstr>Times New Roman</vt:lpstr>
      <vt:lpstr>Wingdings</vt:lpstr>
      <vt:lpstr>Office Theme</vt:lpstr>
      <vt:lpstr>BLINKIT </vt:lpstr>
      <vt:lpstr>PowerPoint Presentation</vt:lpstr>
      <vt:lpstr>BUSINESS REQUIREMENT</vt:lpstr>
      <vt:lpstr>BUSINESS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</dc:title>
  <dc:creator>Sanjana S</dc:creator>
  <cp:lastModifiedBy>Sanjana S</cp:lastModifiedBy>
  <cp:revision>11</cp:revision>
  <dcterms:created xsi:type="dcterms:W3CDTF">2024-09-19T14:58:20Z</dcterms:created>
  <dcterms:modified xsi:type="dcterms:W3CDTF">2024-09-20T14:25:25Z</dcterms:modified>
</cp:coreProperties>
</file>