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F057-2820-4C3D-B44A-797B3965DAA7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208FE-9A2B-40D4-B744-DE7AF871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2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9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20-03-2017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Preliminary Design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Design and Implementation of Dynamic Scheduler on Real Time 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7216" y="5971592"/>
            <a:ext cx="6473890" cy="749883"/>
          </a:xfrm>
        </p:spPr>
        <p:txBody>
          <a:bodyPr/>
          <a:lstStyle/>
          <a:p>
            <a:r>
              <a:rPr lang="en-US" dirty="0"/>
              <a:t>Design and Implementation of Dynamic Scheduler on Real Time OS </a:t>
            </a:r>
          </a:p>
          <a:p>
            <a:r>
              <a:rPr lang="en-US" dirty="0" err="1"/>
              <a:t>Sanjana</a:t>
            </a:r>
            <a:r>
              <a:rPr lang="en-US" dirty="0"/>
              <a:t>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376487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83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9580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10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22984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069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The use of computers to control safety-critical real-time functions has increased rapidly over the past few years. As a consequence, real-time systems — computer systems where the correctness of a computation is dependent on both the logical results of the computation and the time at which these results are produced — have become the focus of much study. </a:t>
            </a:r>
          </a:p>
          <a:p>
            <a:r>
              <a:rPr lang="en-IN" dirty="0"/>
              <a:t>Real-time systems have to complete the execution of a task within the predetermined time while ensuring the execution results are logically correct. </a:t>
            </a:r>
          </a:p>
          <a:p>
            <a:r>
              <a:rPr lang="en-IN" dirty="0"/>
              <a:t>The scheduler forms the most important part of a kernel for a Real Time Operating System as the adherence to the timing requirements of the system largely depends on the algorithm used for scheduling the tasks.</a:t>
            </a:r>
          </a:p>
          <a:p>
            <a:r>
              <a:rPr lang="en-IN" dirty="0"/>
              <a:t>In addition to providing these functions, such systems also have to satisfy basic requirements such as reliability, predictability, and adaptability in single-processor and multiprocessor environments.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39143" y="6279502"/>
            <a:ext cx="5214257" cy="441973"/>
          </a:xfrm>
        </p:spPr>
        <p:txBody>
          <a:bodyPr/>
          <a:lstStyle/>
          <a:p>
            <a:r>
              <a:rPr lang="en-US" dirty="0"/>
              <a:t>Design and Implementation of Dynamic Scheduler on Real Time OS  </a:t>
            </a:r>
          </a:p>
          <a:p>
            <a:r>
              <a:rPr lang="en-US" dirty="0" err="1"/>
              <a:t>Sanjana</a:t>
            </a:r>
            <a:r>
              <a:rPr lang="en-US" dirty="0"/>
              <a:t>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10696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of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30" y="2206784"/>
            <a:ext cx="5615940" cy="358902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6302" y="6356350"/>
            <a:ext cx="4617098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9496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Validating that the processor utilization is maximized in the dynamic scheduler under fully loaded conditions and demonstrate cases where a static scheduler fails to be an efficient algorithm, in comparison with a dynamic scheduler, for scheduling tasks in hard real time systems having a single core. </a:t>
            </a:r>
          </a:p>
          <a:p>
            <a:r>
              <a:rPr lang="en-IN" dirty="0"/>
              <a:t>Designing a dynamic scheduling algorithm using Earliest Deadline First (EDF) and Least Slack Time (LST) algorithm. </a:t>
            </a:r>
          </a:p>
          <a:p>
            <a:r>
              <a:rPr lang="en-IN" dirty="0"/>
              <a:t>Validating that the LST is a better algorithm as compared to EDF algorithm.</a:t>
            </a:r>
          </a:p>
          <a:p>
            <a:r>
              <a:rPr lang="en-IN" dirty="0"/>
              <a:t>Considering a pre-emptive kernel running periodic, aperiodic and sporadic tasks with no precedence constraints. </a:t>
            </a:r>
            <a:r>
              <a:rPr lang="en-IN" dirty="0" err="1"/>
              <a:t>Mutex</a:t>
            </a:r>
            <a:r>
              <a:rPr lang="en-IN" dirty="0"/>
              <a:t> and semaphore concepts will be being used for synchronisation &amp; resource sharing.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78898" y="6356350"/>
            <a:ext cx="4609322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182394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94" y="1623526"/>
            <a:ext cx="6517532" cy="425257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56179" y="6356350"/>
            <a:ext cx="4469363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6809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02" y="141389"/>
            <a:ext cx="10515600" cy="1325563"/>
          </a:xfrm>
        </p:spPr>
        <p:txBody>
          <a:bodyPr/>
          <a:lstStyle/>
          <a:p>
            <a:r>
              <a:rPr lang="en-US" dirty="0"/>
              <a:t>Project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0" y="1241965"/>
            <a:ext cx="10295801" cy="4431048"/>
          </a:xfrm>
        </p:spPr>
        <p:txBody>
          <a:bodyPr/>
          <a:lstStyle/>
          <a:p>
            <a:r>
              <a:rPr lang="en-US" dirty="0"/>
              <a:t>Display of the current task executing on a 7 segment display or  a LCD.</a:t>
            </a:r>
          </a:p>
          <a:p>
            <a:r>
              <a:rPr lang="en-US" dirty="0"/>
              <a:t>Time stamp of task execution using RTC is logged onto the SD card.</a:t>
            </a:r>
          </a:p>
          <a:p>
            <a:r>
              <a:rPr lang="en-US" dirty="0"/>
              <a:t>Using an IDE to prove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 Dynamic Scheduling is more efficient than Static Scheduling.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Comparison of LST and EDF scheduling algorithms.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6180" y="6356350"/>
            <a:ext cx="4432040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238354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55" y="262489"/>
            <a:ext cx="10515600" cy="1325563"/>
          </a:xfrm>
        </p:spPr>
        <p:txBody>
          <a:bodyPr/>
          <a:lstStyle/>
          <a:p>
            <a:r>
              <a:rPr lang="en-US" dirty="0"/>
              <a:t>Fall Back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55" y="1415078"/>
            <a:ext cx="10515600" cy="4351338"/>
          </a:xfrm>
        </p:spPr>
        <p:txBody>
          <a:bodyPr/>
          <a:lstStyle/>
          <a:p>
            <a:r>
              <a:rPr lang="en-US" dirty="0"/>
              <a:t>To be able to design an algorithm for dynamic scheduling and log its details successfully into the SD card.</a:t>
            </a:r>
          </a:p>
          <a:p>
            <a:r>
              <a:rPr lang="en-US" dirty="0"/>
              <a:t>Comparison between dynamic and static scheduling.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00128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179777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42" y="1410511"/>
            <a:ext cx="9020390" cy="486382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76192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8</a:t>
            </a:fld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134475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Additional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Interfacing an external EEPROM</a:t>
            </a:r>
          </a:p>
          <a:p>
            <a:r>
              <a:rPr lang="en-IN" dirty="0"/>
              <a:t>Information about which task is being executed is displayed on LCD</a:t>
            </a:r>
          </a:p>
          <a:p>
            <a:r>
              <a:rPr lang="en-IN" dirty="0"/>
              <a:t>Interfacing an external temperature sensor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48200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20-03-2017</a:t>
            </a:r>
          </a:p>
        </p:txBody>
      </p:sp>
    </p:spTree>
    <p:extLst>
      <p:ext uri="{BB962C8B-B14F-4D97-AF65-F5344CB8AC3E}">
        <p14:creationId xmlns:p14="http://schemas.microsoft.com/office/powerpoint/2010/main" val="82812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569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Preliminary Design Review</vt:lpstr>
      <vt:lpstr>Overview</vt:lpstr>
      <vt:lpstr>Block Diagram of Implementation</vt:lpstr>
      <vt:lpstr>Objectives</vt:lpstr>
      <vt:lpstr>Hardware Block Diagram</vt:lpstr>
      <vt:lpstr>Project Deliverables </vt:lpstr>
      <vt:lpstr>Fall Back Plan</vt:lpstr>
      <vt:lpstr>Timeline </vt:lpstr>
      <vt:lpstr> Additional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</dc:title>
  <dc:creator>SanjanaKalyanappagol</dc:creator>
  <cp:lastModifiedBy>Shreyas</cp:lastModifiedBy>
  <cp:revision>16</cp:revision>
  <dcterms:created xsi:type="dcterms:W3CDTF">2017-03-19T20:36:59Z</dcterms:created>
  <dcterms:modified xsi:type="dcterms:W3CDTF">2017-05-07T01:00:57Z</dcterms:modified>
</cp:coreProperties>
</file>