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F057-2820-4C3D-B44A-797B3965DAA7}" type="datetimeFigureOut">
              <a:rPr lang="en-US" smtClean="0"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208FE-9A2B-40D4-B744-DE7AF871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B210-176E-4905-9FEB-47A0064FA3DA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BD22-551E-449A-8094-6D467833A8C9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97E9-B8C8-47F0-BE53-7D6F2C70FE77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7B3E-EA92-43C0-B775-5C8EE27E9124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0A4E-4A54-4FEC-96CB-6549E625C903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1FDB-D0B7-4D34-BB22-7DD3BF5B3D1F}" type="datetime1">
              <a:rPr lang="en-US" smtClean="0"/>
              <a:t>06-May-17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58C-32EA-4C7A-891C-E1C4512DE219}" type="datetime1">
              <a:rPr lang="en-US" smtClean="0"/>
              <a:t>06-May-17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650B-661D-4F25-A1EC-1247DD6EFB0F}" type="datetime1">
              <a:rPr lang="en-US" smtClean="0"/>
              <a:t>06-May-17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381-93E0-499B-A9DB-A3AB7BF1651B}" type="datetime1">
              <a:rPr lang="en-US" smtClean="0"/>
              <a:t>06-May-17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9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DC82-912B-4019-9FC8-F1A6BBCB886D}" type="datetime1">
              <a:rPr lang="en-US" smtClean="0"/>
              <a:t>06-May-17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C87F-2311-4361-A0BF-134254AE5C1E}" type="datetime1">
              <a:rPr lang="en-US" smtClean="0"/>
              <a:t>06-May-17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4C77-58B7-4D78-A1DF-7989A37C0BA0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FB39-3E82-4D35-AF2D-1714C59F1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94" y="11588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Final Project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670" y="2907329"/>
            <a:ext cx="9144000" cy="1655762"/>
          </a:xfrm>
        </p:spPr>
        <p:txBody>
          <a:bodyPr/>
          <a:lstStyle/>
          <a:p>
            <a:r>
              <a:rPr lang="en-IN" dirty="0"/>
              <a:t>    Design and Implementation of Dynamic Scheduler on Real Time OS</a:t>
            </a:r>
          </a:p>
          <a:p>
            <a:r>
              <a:rPr lang="en-IN" dirty="0"/>
              <a:t>ECEN 5613</a:t>
            </a:r>
          </a:p>
          <a:p>
            <a:r>
              <a:rPr lang="en-IN" dirty="0"/>
              <a:t>     Embedded Systems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7216" y="5971592"/>
            <a:ext cx="6473890" cy="749883"/>
          </a:xfrm>
        </p:spPr>
        <p:txBody>
          <a:bodyPr/>
          <a:lstStyle/>
          <a:p>
            <a:r>
              <a:rPr lang="en-US" dirty="0"/>
              <a:t>Design and Implementation of Dynamic Scheduler on Real Time OS </a:t>
            </a:r>
          </a:p>
          <a:p>
            <a:r>
              <a:rPr lang="en-US" dirty="0" err="1"/>
              <a:t>Sanjana</a:t>
            </a:r>
            <a:r>
              <a:rPr lang="en-US" dirty="0"/>
              <a:t>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7749-CC18-4136-A8EC-57D76C128E67}" type="datetime1">
              <a:rPr lang="en-US" smtClean="0"/>
              <a:t>06-May-17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7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Validating processor utilization while using a dynamic scheduler under fully loaded conditions and demonstrate cases where a static scheduler fails to be an efficient algorithm, in comparison with a dynamic scheduler. </a:t>
            </a:r>
          </a:p>
          <a:p>
            <a:r>
              <a:rPr lang="en-IN" dirty="0"/>
              <a:t>Designing a dynamic scheduling algorithm using Earliest Deadline First (EDF) and Least Slack Time (LST) algorithm. </a:t>
            </a:r>
          </a:p>
          <a:p>
            <a:r>
              <a:rPr lang="en-IN" dirty="0"/>
              <a:t>Validating that the LST is a better algorithm as compared to EDF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78898" y="6356350"/>
            <a:ext cx="4609322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473F-DC61-4A82-824F-17701B10F780}" type="datetime1">
              <a:rPr lang="en-US" smtClean="0"/>
              <a:t>06-May-17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48" y="269753"/>
            <a:ext cx="10515600" cy="1325563"/>
          </a:xfrm>
        </p:spPr>
        <p:txBody>
          <a:bodyPr/>
          <a:lstStyle/>
          <a:p>
            <a:r>
              <a:rPr lang="en-IN" dirty="0"/>
              <a:t>Hardware Block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56179" y="6356350"/>
            <a:ext cx="4469363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E520-3C88-4C9C-8790-4EE691F99B4E}" type="datetime1">
              <a:rPr lang="en-US" smtClean="0"/>
              <a:t>06-May-17</a:t>
            </a:fld>
            <a:endParaRPr lang="en-IN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94" y="1763486"/>
            <a:ext cx="7473909" cy="3528737"/>
          </a:xfrm>
        </p:spPr>
      </p:pic>
    </p:spTree>
    <p:extLst>
      <p:ext uri="{BB962C8B-B14F-4D97-AF65-F5344CB8AC3E}">
        <p14:creationId xmlns:p14="http://schemas.microsoft.com/office/powerpoint/2010/main" val="6809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Block Diagram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6302" y="6356350"/>
            <a:ext cx="4617098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FA1B-E5B0-4D84-987E-B32CBC643A98}" type="datetime1">
              <a:rPr lang="en-US" smtClean="0"/>
              <a:t>06-May-17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56" y="1536970"/>
            <a:ext cx="6558790" cy="4065520"/>
          </a:xfrm>
        </p:spPr>
      </p:pic>
    </p:spTree>
    <p:extLst>
      <p:ext uri="{BB962C8B-B14F-4D97-AF65-F5344CB8AC3E}">
        <p14:creationId xmlns:p14="http://schemas.microsoft.com/office/powerpoint/2010/main" val="9496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operating system-Sys/BIOS and FreeRTOS. </a:t>
            </a:r>
          </a:p>
          <a:p>
            <a:r>
              <a:rPr lang="en-US" dirty="0"/>
              <a:t>Understanding and implementing scheduling.</a:t>
            </a:r>
          </a:p>
          <a:p>
            <a:r>
              <a:rPr lang="en-US" dirty="0"/>
              <a:t>Choosing appropriate execution time and deadline.</a:t>
            </a:r>
          </a:p>
          <a:p>
            <a:r>
              <a:rPr lang="en-US" dirty="0"/>
              <a:t>SD Card frequency issue. </a:t>
            </a:r>
          </a:p>
          <a:p>
            <a:endParaRPr lang="en-US" dirty="0"/>
          </a:p>
          <a:p>
            <a:pPr algn="r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1130-E4BB-4DB4-8A84-6CBEFD0048BD}" type="datetime1">
              <a:rPr lang="en-US" smtClean="0"/>
              <a:t>06-May-17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837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9580" cy="365125"/>
          </a:xfrm>
        </p:spPr>
        <p:txBody>
          <a:bodyPr/>
          <a:lstStyle/>
          <a:p>
            <a:r>
              <a:rPr lang="en-US"/>
              <a:t>Design and Implementation of Dynamic Scheduler on Real Time OS  Sanjana K &amp; Shreyas V                    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FB39-3E82-4D35-AF2D-1714C59F1DA5}" type="slidenum">
              <a:rPr lang="en-IN" smtClean="0"/>
              <a:t>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137F-5912-492E-B021-A72ED47009B2}" type="datetime1">
              <a:rPr lang="en-US" smtClean="0"/>
              <a:t>06-May-17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228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Demo</vt:lpstr>
      <vt:lpstr>Objectives</vt:lpstr>
      <vt:lpstr>Hardware Block Diagram</vt:lpstr>
      <vt:lpstr>Software Block Diagram </vt:lpstr>
      <vt:lpstr>Challenges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SanjanaKalyanappagol</dc:creator>
  <cp:lastModifiedBy>Shreyas</cp:lastModifiedBy>
  <cp:revision>25</cp:revision>
  <dcterms:created xsi:type="dcterms:W3CDTF">2017-03-19T20:36:59Z</dcterms:created>
  <dcterms:modified xsi:type="dcterms:W3CDTF">2017-05-07T00:58:48Z</dcterms:modified>
</cp:coreProperties>
</file>