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Lst>
  <p:notesMasterIdLst>
    <p:notesMasterId r:id="rId20"/>
  </p:notesMasterIdLst>
  <p:sldIdLst>
    <p:sldId id="256" r:id="rId2"/>
    <p:sldId id="257" r:id="rId3"/>
    <p:sldId id="274" r:id="rId4"/>
    <p:sldId id="275" r:id="rId5"/>
    <p:sldId id="276"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C008C4-496D-406C-A0B6-CA2D1CD5DE84}" v="8" dt="2024-09-09T07:38:46.6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jana Jadhav" userId="56076c3e5764b5c1" providerId="LiveId" clId="{28CFD315-13FB-41DD-B229-D82B53774E1F}"/>
    <pc:docChg chg="undo custSel addSld delSld modSld">
      <pc:chgData name="Sanjana Jadhav" userId="56076c3e5764b5c1" providerId="LiveId" clId="{28CFD315-13FB-41DD-B229-D82B53774E1F}" dt="2024-08-11T06:47:03.892" v="978"/>
      <pc:docMkLst>
        <pc:docMk/>
      </pc:docMkLst>
      <pc:sldChg chg="modSp new mod">
        <pc:chgData name="Sanjana Jadhav" userId="56076c3e5764b5c1" providerId="LiveId" clId="{28CFD315-13FB-41DD-B229-D82B53774E1F}" dt="2024-08-11T06:47:03.892" v="978"/>
        <pc:sldMkLst>
          <pc:docMk/>
          <pc:sldMk cId="435089708" sldId="256"/>
        </pc:sldMkLst>
        <pc:spChg chg="mod">
          <ac:chgData name="Sanjana Jadhav" userId="56076c3e5764b5c1" providerId="LiveId" clId="{28CFD315-13FB-41DD-B229-D82B53774E1F}" dt="2024-08-11T06:47:03.892" v="978"/>
          <ac:spMkLst>
            <pc:docMk/>
            <pc:sldMk cId="435089708" sldId="256"/>
            <ac:spMk id="2" creationId="{1ACB0A81-D317-44A3-A33A-081C7984462A}"/>
          </ac:spMkLst>
        </pc:spChg>
        <pc:spChg chg="mod">
          <ac:chgData name="Sanjana Jadhav" userId="56076c3e5764b5c1" providerId="LiveId" clId="{28CFD315-13FB-41DD-B229-D82B53774E1F}" dt="2024-08-11T06:47:03.892" v="978"/>
          <ac:spMkLst>
            <pc:docMk/>
            <pc:sldMk cId="435089708" sldId="256"/>
            <ac:spMk id="3" creationId="{C36FEA9F-13B1-2BD6-7D47-E385B9DF89D8}"/>
          </ac:spMkLst>
        </pc:spChg>
      </pc:sldChg>
      <pc:sldChg chg="modSp new mod">
        <pc:chgData name="Sanjana Jadhav" userId="56076c3e5764b5c1" providerId="LiveId" clId="{28CFD315-13FB-41DD-B229-D82B53774E1F}" dt="2024-08-08T05:59:50.614" v="125" actId="20577"/>
        <pc:sldMkLst>
          <pc:docMk/>
          <pc:sldMk cId="3380980411" sldId="257"/>
        </pc:sldMkLst>
        <pc:spChg chg="mod">
          <ac:chgData name="Sanjana Jadhav" userId="56076c3e5764b5c1" providerId="LiveId" clId="{28CFD315-13FB-41DD-B229-D82B53774E1F}" dt="2024-08-08T05:50:51.645" v="59" actId="14100"/>
          <ac:spMkLst>
            <pc:docMk/>
            <pc:sldMk cId="3380980411" sldId="257"/>
            <ac:spMk id="2" creationId="{CCDE81C7-FF10-DEE0-FD47-DA3B3BB37AE4}"/>
          </ac:spMkLst>
        </pc:spChg>
        <pc:spChg chg="mod">
          <ac:chgData name="Sanjana Jadhav" userId="56076c3e5764b5c1" providerId="LiveId" clId="{28CFD315-13FB-41DD-B229-D82B53774E1F}" dt="2024-08-08T05:59:50.614" v="125" actId="20577"/>
          <ac:spMkLst>
            <pc:docMk/>
            <pc:sldMk cId="3380980411" sldId="257"/>
            <ac:spMk id="3" creationId="{E14EE6EB-60B7-DE09-2183-952AB8777051}"/>
          </ac:spMkLst>
        </pc:spChg>
      </pc:sldChg>
      <pc:sldChg chg="modSp new del mod">
        <pc:chgData name="Sanjana Jadhav" userId="56076c3e5764b5c1" providerId="LiveId" clId="{28CFD315-13FB-41DD-B229-D82B53774E1F}" dt="2024-08-08T07:04:40.024" v="579" actId="47"/>
        <pc:sldMkLst>
          <pc:docMk/>
          <pc:sldMk cId="354999143" sldId="258"/>
        </pc:sldMkLst>
        <pc:spChg chg="mod">
          <ac:chgData name="Sanjana Jadhav" userId="56076c3e5764b5c1" providerId="LiveId" clId="{28CFD315-13FB-41DD-B229-D82B53774E1F}" dt="2024-08-08T06:25:46.444" v="474" actId="404"/>
          <ac:spMkLst>
            <pc:docMk/>
            <pc:sldMk cId="354999143" sldId="258"/>
            <ac:spMk id="2" creationId="{74E60309-2090-1038-5D1E-4295BAE1BD71}"/>
          </ac:spMkLst>
        </pc:spChg>
        <pc:spChg chg="mod">
          <ac:chgData name="Sanjana Jadhav" userId="56076c3e5764b5c1" providerId="LiveId" clId="{28CFD315-13FB-41DD-B229-D82B53774E1F}" dt="2024-08-08T06:25:21.794" v="469" actId="14100"/>
          <ac:spMkLst>
            <pc:docMk/>
            <pc:sldMk cId="354999143" sldId="258"/>
            <ac:spMk id="3" creationId="{99313C30-69B8-B821-479A-A395AE060FA1}"/>
          </ac:spMkLst>
        </pc:spChg>
      </pc:sldChg>
      <pc:sldChg chg="delSp modSp new del mod">
        <pc:chgData name="Sanjana Jadhav" userId="56076c3e5764b5c1" providerId="LiveId" clId="{28CFD315-13FB-41DD-B229-D82B53774E1F}" dt="2024-08-08T07:04:34.818" v="578" actId="47"/>
        <pc:sldMkLst>
          <pc:docMk/>
          <pc:sldMk cId="3928179701" sldId="259"/>
        </pc:sldMkLst>
        <pc:spChg chg="del">
          <ac:chgData name="Sanjana Jadhav" userId="56076c3e5764b5c1" providerId="LiveId" clId="{28CFD315-13FB-41DD-B229-D82B53774E1F}" dt="2024-08-08T06:12:17.442" v="232" actId="478"/>
          <ac:spMkLst>
            <pc:docMk/>
            <pc:sldMk cId="3928179701" sldId="259"/>
            <ac:spMk id="2" creationId="{BA8BD307-BD16-2751-6EA6-B4B23F53835A}"/>
          </ac:spMkLst>
        </pc:spChg>
        <pc:spChg chg="mod">
          <ac:chgData name="Sanjana Jadhav" userId="56076c3e5764b5c1" providerId="LiveId" clId="{28CFD315-13FB-41DD-B229-D82B53774E1F}" dt="2024-08-08T06:24:58.896" v="468"/>
          <ac:spMkLst>
            <pc:docMk/>
            <pc:sldMk cId="3928179701" sldId="259"/>
            <ac:spMk id="3" creationId="{CB45859B-B862-72D4-05D7-1AA8B0CFEC33}"/>
          </ac:spMkLst>
        </pc:spChg>
      </pc:sldChg>
      <pc:sldChg chg="addSp delSp modSp new mod">
        <pc:chgData name="Sanjana Jadhav" userId="56076c3e5764b5c1" providerId="LiveId" clId="{28CFD315-13FB-41DD-B229-D82B53774E1F}" dt="2024-08-10T06:15:50.967" v="598" actId="20577"/>
        <pc:sldMkLst>
          <pc:docMk/>
          <pc:sldMk cId="3175899719" sldId="260"/>
        </pc:sldMkLst>
        <pc:spChg chg="mod">
          <ac:chgData name="Sanjana Jadhav" userId="56076c3e5764b5c1" providerId="LiveId" clId="{28CFD315-13FB-41DD-B229-D82B53774E1F}" dt="2024-08-10T06:15:50.967" v="598" actId="20577"/>
          <ac:spMkLst>
            <pc:docMk/>
            <pc:sldMk cId="3175899719" sldId="260"/>
            <ac:spMk id="2" creationId="{2A169344-C361-757D-72D5-0FAD15520822}"/>
          </ac:spMkLst>
        </pc:spChg>
        <pc:spChg chg="del mod">
          <ac:chgData name="Sanjana Jadhav" userId="56076c3e5764b5c1" providerId="LiveId" clId="{28CFD315-13FB-41DD-B229-D82B53774E1F}" dt="2024-08-10T06:15:00.678" v="592" actId="22"/>
          <ac:spMkLst>
            <pc:docMk/>
            <pc:sldMk cId="3175899719" sldId="260"/>
            <ac:spMk id="3" creationId="{E22B160B-7E24-F87E-53EC-7F312AC4E00C}"/>
          </ac:spMkLst>
        </pc:spChg>
        <pc:spChg chg="add del mod">
          <ac:chgData name="Sanjana Jadhav" userId="56076c3e5764b5c1" providerId="LiveId" clId="{28CFD315-13FB-41DD-B229-D82B53774E1F}" dt="2024-08-08T06:58:59.589" v="532" actId="478"/>
          <ac:spMkLst>
            <pc:docMk/>
            <pc:sldMk cId="3175899719" sldId="260"/>
            <ac:spMk id="4" creationId="{95E657C1-2082-962A-DAE2-05F8CD6C17AB}"/>
          </ac:spMkLst>
        </pc:spChg>
        <pc:picChg chg="add mod ord">
          <ac:chgData name="Sanjana Jadhav" userId="56076c3e5764b5c1" providerId="LiveId" clId="{28CFD315-13FB-41DD-B229-D82B53774E1F}" dt="2024-08-10T06:15:42.730" v="597" actId="14100"/>
          <ac:picMkLst>
            <pc:docMk/>
            <pc:sldMk cId="3175899719" sldId="260"/>
            <ac:picMk id="5" creationId="{90DEF3AD-E87E-84F8-82AC-E56595ED50A8}"/>
          </ac:picMkLst>
        </pc:picChg>
      </pc:sldChg>
      <pc:sldChg chg="addSp delSp modSp new mod">
        <pc:chgData name="Sanjana Jadhav" userId="56076c3e5764b5c1" providerId="LiveId" clId="{28CFD315-13FB-41DD-B229-D82B53774E1F}" dt="2024-08-11T06:47:03.892" v="978"/>
        <pc:sldMkLst>
          <pc:docMk/>
          <pc:sldMk cId="2985817441" sldId="261"/>
        </pc:sldMkLst>
        <pc:spChg chg="mod">
          <ac:chgData name="Sanjana Jadhav" userId="56076c3e5764b5c1" providerId="LiveId" clId="{28CFD315-13FB-41DD-B229-D82B53774E1F}" dt="2024-08-11T06:47:03.892" v="978"/>
          <ac:spMkLst>
            <pc:docMk/>
            <pc:sldMk cId="2985817441" sldId="261"/>
            <ac:spMk id="2" creationId="{08B2BEC9-D900-3562-CB57-9A9DCEF9AB23}"/>
          </ac:spMkLst>
        </pc:spChg>
        <pc:spChg chg="del">
          <ac:chgData name="Sanjana Jadhav" userId="56076c3e5764b5c1" providerId="LiveId" clId="{28CFD315-13FB-41DD-B229-D82B53774E1F}" dt="2024-08-10T06:23:30.518" v="621" actId="22"/>
          <ac:spMkLst>
            <pc:docMk/>
            <pc:sldMk cId="2985817441" sldId="261"/>
            <ac:spMk id="3" creationId="{1F6E6121-4842-8C91-EF89-D0B7BAB66224}"/>
          </ac:spMkLst>
        </pc:spChg>
        <pc:picChg chg="add mod ord">
          <ac:chgData name="Sanjana Jadhav" userId="56076c3e5764b5c1" providerId="LiveId" clId="{28CFD315-13FB-41DD-B229-D82B53774E1F}" dt="2024-08-11T06:47:03.892" v="978"/>
          <ac:picMkLst>
            <pc:docMk/>
            <pc:sldMk cId="2985817441" sldId="261"/>
            <ac:picMk id="5" creationId="{6D41ED12-6C85-6271-2FB1-B1F72B9ECCB9}"/>
          </ac:picMkLst>
        </pc:picChg>
      </pc:sldChg>
      <pc:sldChg chg="addSp delSp modSp new mod">
        <pc:chgData name="Sanjana Jadhav" userId="56076c3e5764b5c1" providerId="LiveId" clId="{28CFD315-13FB-41DD-B229-D82B53774E1F}" dt="2024-08-11T06:47:03.892" v="978"/>
        <pc:sldMkLst>
          <pc:docMk/>
          <pc:sldMk cId="2975548523" sldId="262"/>
        </pc:sldMkLst>
        <pc:spChg chg="mod">
          <ac:chgData name="Sanjana Jadhav" userId="56076c3e5764b5c1" providerId="LiveId" clId="{28CFD315-13FB-41DD-B229-D82B53774E1F}" dt="2024-08-11T06:47:03.892" v="978"/>
          <ac:spMkLst>
            <pc:docMk/>
            <pc:sldMk cId="2975548523" sldId="262"/>
            <ac:spMk id="2" creationId="{816DCD50-BDDB-6F06-7243-01421D17FE9A}"/>
          </ac:spMkLst>
        </pc:spChg>
        <pc:spChg chg="del">
          <ac:chgData name="Sanjana Jadhav" userId="56076c3e5764b5c1" providerId="LiveId" clId="{28CFD315-13FB-41DD-B229-D82B53774E1F}" dt="2024-08-10T06:28:30.929" v="639" actId="22"/>
          <ac:spMkLst>
            <pc:docMk/>
            <pc:sldMk cId="2975548523" sldId="262"/>
            <ac:spMk id="3" creationId="{3CDAAD7A-995F-1723-9A7E-651F3FF3EBA3}"/>
          </ac:spMkLst>
        </pc:spChg>
        <pc:picChg chg="add mod ord">
          <ac:chgData name="Sanjana Jadhav" userId="56076c3e5764b5c1" providerId="LiveId" clId="{28CFD315-13FB-41DD-B229-D82B53774E1F}" dt="2024-08-11T06:47:03.892" v="978"/>
          <ac:picMkLst>
            <pc:docMk/>
            <pc:sldMk cId="2975548523" sldId="262"/>
            <ac:picMk id="5" creationId="{5A4DD242-7C4C-A9C0-CC8C-121F598C0440}"/>
          </ac:picMkLst>
        </pc:picChg>
      </pc:sldChg>
      <pc:sldChg chg="addSp delSp modSp new mod">
        <pc:chgData name="Sanjana Jadhav" userId="56076c3e5764b5c1" providerId="LiveId" clId="{28CFD315-13FB-41DD-B229-D82B53774E1F}" dt="2024-08-11T06:47:03.892" v="978"/>
        <pc:sldMkLst>
          <pc:docMk/>
          <pc:sldMk cId="1878808982" sldId="263"/>
        </pc:sldMkLst>
        <pc:spChg chg="mod">
          <ac:chgData name="Sanjana Jadhav" userId="56076c3e5764b5c1" providerId="LiveId" clId="{28CFD315-13FB-41DD-B229-D82B53774E1F}" dt="2024-08-11T06:47:03.892" v="978"/>
          <ac:spMkLst>
            <pc:docMk/>
            <pc:sldMk cId="1878808982" sldId="263"/>
            <ac:spMk id="2" creationId="{C788CAD9-75F2-54AD-1FF8-470B6DCA0426}"/>
          </ac:spMkLst>
        </pc:spChg>
        <pc:spChg chg="del">
          <ac:chgData name="Sanjana Jadhav" userId="56076c3e5764b5c1" providerId="LiveId" clId="{28CFD315-13FB-41DD-B229-D82B53774E1F}" dt="2024-08-10T06:39:43.084" v="677" actId="22"/>
          <ac:spMkLst>
            <pc:docMk/>
            <pc:sldMk cId="1878808982" sldId="263"/>
            <ac:spMk id="3" creationId="{015EE83F-BE87-25E2-3726-5CE59B415E64}"/>
          </ac:spMkLst>
        </pc:spChg>
        <pc:picChg chg="add mod ord">
          <ac:chgData name="Sanjana Jadhav" userId="56076c3e5764b5c1" providerId="LiveId" clId="{28CFD315-13FB-41DD-B229-D82B53774E1F}" dt="2024-08-11T06:47:03.892" v="978"/>
          <ac:picMkLst>
            <pc:docMk/>
            <pc:sldMk cId="1878808982" sldId="263"/>
            <ac:picMk id="5" creationId="{92A2B5F9-A2C0-0119-6245-FB2F344C4044}"/>
          </ac:picMkLst>
        </pc:picChg>
      </pc:sldChg>
      <pc:sldChg chg="addSp delSp modSp new mod">
        <pc:chgData name="Sanjana Jadhav" userId="56076c3e5764b5c1" providerId="LiveId" clId="{28CFD315-13FB-41DD-B229-D82B53774E1F}" dt="2024-08-11T06:47:03.892" v="978"/>
        <pc:sldMkLst>
          <pc:docMk/>
          <pc:sldMk cId="622886473" sldId="264"/>
        </pc:sldMkLst>
        <pc:spChg chg="mod">
          <ac:chgData name="Sanjana Jadhav" userId="56076c3e5764b5c1" providerId="LiveId" clId="{28CFD315-13FB-41DD-B229-D82B53774E1F}" dt="2024-08-10T06:48:39.460" v="690" actId="20577"/>
          <ac:spMkLst>
            <pc:docMk/>
            <pc:sldMk cId="622886473" sldId="264"/>
            <ac:spMk id="2" creationId="{F1A6548C-AB2A-140F-051F-80B9F5D385C8}"/>
          </ac:spMkLst>
        </pc:spChg>
        <pc:spChg chg="del">
          <ac:chgData name="Sanjana Jadhav" userId="56076c3e5764b5c1" providerId="LiveId" clId="{28CFD315-13FB-41DD-B229-D82B53774E1F}" dt="2024-08-10T06:50:06.382" v="691" actId="22"/>
          <ac:spMkLst>
            <pc:docMk/>
            <pc:sldMk cId="622886473" sldId="264"/>
            <ac:spMk id="3" creationId="{8576EEE4-2040-B0F3-AF8D-36231F5639BB}"/>
          </ac:spMkLst>
        </pc:spChg>
        <pc:picChg chg="add mod ord">
          <ac:chgData name="Sanjana Jadhav" userId="56076c3e5764b5c1" providerId="LiveId" clId="{28CFD315-13FB-41DD-B229-D82B53774E1F}" dt="2024-08-11T06:47:03.892" v="978"/>
          <ac:picMkLst>
            <pc:docMk/>
            <pc:sldMk cId="622886473" sldId="264"/>
            <ac:picMk id="5" creationId="{D38CA365-E192-CB4C-9D22-EF460F6E30C9}"/>
          </ac:picMkLst>
        </pc:picChg>
      </pc:sldChg>
      <pc:sldChg chg="addSp delSp modSp new mod">
        <pc:chgData name="Sanjana Jadhav" userId="56076c3e5764b5c1" providerId="LiveId" clId="{28CFD315-13FB-41DD-B229-D82B53774E1F}" dt="2024-08-11T06:47:03.892" v="978"/>
        <pc:sldMkLst>
          <pc:docMk/>
          <pc:sldMk cId="2581159797" sldId="265"/>
        </pc:sldMkLst>
        <pc:spChg chg="mod">
          <ac:chgData name="Sanjana Jadhav" userId="56076c3e5764b5c1" providerId="LiveId" clId="{28CFD315-13FB-41DD-B229-D82B53774E1F}" dt="2024-08-11T06:47:03.892" v="978"/>
          <ac:spMkLst>
            <pc:docMk/>
            <pc:sldMk cId="2581159797" sldId="265"/>
            <ac:spMk id="2" creationId="{D91B5FD1-05B5-9A2A-6721-A733927DEDF8}"/>
          </ac:spMkLst>
        </pc:spChg>
        <pc:spChg chg="del">
          <ac:chgData name="Sanjana Jadhav" userId="56076c3e5764b5c1" providerId="LiveId" clId="{28CFD315-13FB-41DD-B229-D82B53774E1F}" dt="2024-08-10T06:56:41.479" v="723" actId="22"/>
          <ac:spMkLst>
            <pc:docMk/>
            <pc:sldMk cId="2581159797" sldId="265"/>
            <ac:spMk id="3" creationId="{D0922F8D-CEC4-860D-BB43-30C4E36D72DE}"/>
          </ac:spMkLst>
        </pc:spChg>
        <pc:picChg chg="add mod ord">
          <ac:chgData name="Sanjana Jadhav" userId="56076c3e5764b5c1" providerId="LiveId" clId="{28CFD315-13FB-41DD-B229-D82B53774E1F}" dt="2024-08-10T06:57:02.237" v="727" actId="14100"/>
          <ac:picMkLst>
            <pc:docMk/>
            <pc:sldMk cId="2581159797" sldId="265"/>
            <ac:picMk id="5" creationId="{87EF55CE-21CC-28F4-DE52-90003A0A065B}"/>
          </ac:picMkLst>
        </pc:picChg>
      </pc:sldChg>
      <pc:sldChg chg="addSp delSp modSp new mod">
        <pc:chgData name="Sanjana Jadhav" userId="56076c3e5764b5c1" providerId="LiveId" clId="{28CFD315-13FB-41DD-B229-D82B53774E1F}" dt="2024-08-10T07:17:07.698" v="756" actId="14100"/>
        <pc:sldMkLst>
          <pc:docMk/>
          <pc:sldMk cId="111836949" sldId="266"/>
        </pc:sldMkLst>
        <pc:spChg chg="mod">
          <ac:chgData name="Sanjana Jadhav" userId="56076c3e5764b5c1" providerId="LiveId" clId="{28CFD315-13FB-41DD-B229-D82B53774E1F}" dt="2024-08-10T07:16:13.265" v="752" actId="20577"/>
          <ac:spMkLst>
            <pc:docMk/>
            <pc:sldMk cId="111836949" sldId="266"/>
            <ac:spMk id="2" creationId="{FC741295-3A15-8D59-FC38-13DEA1C4F22E}"/>
          </ac:spMkLst>
        </pc:spChg>
        <pc:spChg chg="del">
          <ac:chgData name="Sanjana Jadhav" userId="56076c3e5764b5c1" providerId="LiveId" clId="{28CFD315-13FB-41DD-B229-D82B53774E1F}" dt="2024-08-10T07:16:36.261" v="753" actId="22"/>
          <ac:spMkLst>
            <pc:docMk/>
            <pc:sldMk cId="111836949" sldId="266"/>
            <ac:spMk id="3" creationId="{33FF99AD-63D1-749C-2E46-0A5D618A7A1C}"/>
          </ac:spMkLst>
        </pc:spChg>
        <pc:picChg chg="add mod ord">
          <ac:chgData name="Sanjana Jadhav" userId="56076c3e5764b5c1" providerId="LiveId" clId="{28CFD315-13FB-41DD-B229-D82B53774E1F}" dt="2024-08-10T07:17:07.698" v="756" actId="14100"/>
          <ac:picMkLst>
            <pc:docMk/>
            <pc:sldMk cId="111836949" sldId="266"/>
            <ac:picMk id="5" creationId="{EDBCCE53-DC5F-CC54-B24B-35FF10EA705D}"/>
          </ac:picMkLst>
        </pc:picChg>
      </pc:sldChg>
      <pc:sldChg chg="addSp delSp modSp new mod">
        <pc:chgData name="Sanjana Jadhav" userId="56076c3e5764b5c1" providerId="LiveId" clId="{28CFD315-13FB-41DD-B229-D82B53774E1F}" dt="2024-08-11T06:47:03.892" v="978"/>
        <pc:sldMkLst>
          <pc:docMk/>
          <pc:sldMk cId="2754027514" sldId="267"/>
        </pc:sldMkLst>
        <pc:spChg chg="mod">
          <ac:chgData name="Sanjana Jadhav" userId="56076c3e5764b5c1" providerId="LiveId" clId="{28CFD315-13FB-41DD-B229-D82B53774E1F}" dt="2024-08-11T06:47:03.892" v="978"/>
          <ac:spMkLst>
            <pc:docMk/>
            <pc:sldMk cId="2754027514" sldId="267"/>
            <ac:spMk id="2" creationId="{817A2A36-5BFA-CECB-F65A-AC86D9C0C515}"/>
          </ac:spMkLst>
        </pc:spChg>
        <pc:spChg chg="del">
          <ac:chgData name="Sanjana Jadhav" userId="56076c3e5764b5c1" providerId="LiveId" clId="{28CFD315-13FB-41DD-B229-D82B53774E1F}" dt="2024-08-11T05:10:44.861" v="786" actId="22"/>
          <ac:spMkLst>
            <pc:docMk/>
            <pc:sldMk cId="2754027514" sldId="267"/>
            <ac:spMk id="3" creationId="{B9B58159-F4E4-44E1-178F-3987D8E51A0B}"/>
          </ac:spMkLst>
        </pc:spChg>
        <pc:picChg chg="add mod ord">
          <ac:chgData name="Sanjana Jadhav" userId="56076c3e5764b5c1" providerId="LiveId" clId="{28CFD315-13FB-41DD-B229-D82B53774E1F}" dt="2024-08-11T06:47:03.892" v="978"/>
          <ac:picMkLst>
            <pc:docMk/>
            <pc:sldMk cId="2754027514" sldId="267"/>
            <ac:picMk id="5" creationId="{CD96534B-8E5C-73B2-8ACA-ABB2C75D0767}"/>
          </ac:picMkLst>
        </pc:picChg>
      </pc:sldChg>
      <pc:sldChg chg="addSp delSp modSp new mod">
        <pc:chgData name="Sanjana Jadhav" userId="56076c3e5764b5c1" providerId="LiveId" clId="{28CFD315-13FB-41DD-B229-D82B53774E1F}" dt="2024-08-11T06:47:03.892" v="978"/>
        <pc:sldMkLst>
          <pc:docMk/>
          <pc:sldMk cId="2797840065" sldId="268"/>
        </pc:sldMkLst>
        <pc:spChg chg="mod">
          <ac:chgData name="Sanjana Jadhav" userId="56076c3e5764b5c1" providerId="LiveId" clId="{28CFD315-13FB-41DD-B229-D82B53774E1F}" dt="2024-08-11T06:47:03.892" v="978"/>
          <ac:spMkLst>
            <pc:docMk/>
            <pc:sldMk cId="2797840065" sldId="268"/>
            <ac:spMk id="2" creationId="{4797A2C7-92E9-FA92-4BC0-9885A5765ECF}"/>
          </ac:spMkLst>
        </pc:spChg>
        <pc:spChg chg="del">
          <ac:chgData name="Sanjana Jadhav" userId="56076c3e5764b5c1" providerId="LiveId" clId="{28CFD315-13FB-41DD-B229-D82B53774E1F}" dt="2024-08-11T05:22:32.710" v="831" actId="22"/>
          <ac:spMkLst>
            <pc:docMk/>
            <pc:sldMk cId="2797840065" sldId="268"/>
            <ac:spMk id="3" creationId="{1C94342F-C78D-C3A9-AD64-2FAFF409CD13}"/>
          </ac:spMkLst>
        </pc:spChg>
        <pc:picChg chg="add mod ord">
          <ac:chgData name="Sanjana Jadhav" userId="56076c3e5764b5c1" providerId="LiveId" clId="{28CFD315-13FB-41DD-B229-D82B53774E1F}" dt="2024-08-11T06:47:03.892" v="978"/>
          <ac:picMkLst>
            <pc:docMk/>
            <pc:sldMk cId="2797840065" sldId="268"/>
            <ac:picMk id="5" creationId="{B76B3F37-3350-9380-6C04-F6F50EDCACF1}"/>
          </ac:picMkLst>
        </pc:picChg>
      </pc:sldChg>
      <pc:sldChg chg="addSp delSp modSp new mod">
        <pc:chgData name="Sanjana Jadhav" userId="56076c3e5764b5c1" providerId="LiveId" clId="{28CFD315-13FB-41DD-B229-D82B53774E1F}" dt="2024-08-11T06:47:03.892" v="978"/>
        <pc:sldMkLst>
          <pc:docMk/>
          <pc:sldMk cId="468106250" sldId="269"/>
        </pc:sldMkLst>
        <pc:spChg chg="mod">
          <ac:chgData name="Sanjana Jadhav" userId="56076c3e5764b5c1" providerId="LiveId" clId="{28CFD315-13FB-41DD-B229-D82B53774E1F}" dt="2024-08-11T05:36:56.436" v="857" actId="20577"/>
          <ac:spMkLst>
            <pc:docMk/>
            <pc:sldMk cId="468106250" sldId="269"/>
            <ac:spMk id="2" creationId="{169954AF-3A08-EAE0-10B3-D64AB4266EE9}"/>
          </ac:spMkLst>
        </pc:spChg>
        <pc:spChg chg="del">
          <ac:chgData name="Sanjana Jadhav" userId="56076c3e5764b5c1" providerId="LiveId" clId="{28CFD315-13FB-41DD-B229-D82B53774E1F}" dt="2024-08-11T05:37:22.367" v="858" actId="22"/>
          <ac:spMkLst>
            <pc:docMk/>
            <pc:sldMk cId="468106250" sldId="269"/>
            <ac:spMk id="3" creationId="{9042F83D-DF79-44B4-BA15-DEE03335EE15}"/>
          </ac:spMkLst>
        </pc:spChg>
        <pc:picChg chg="add mod ord">
          <ac:chgData name="Sanjana Jadhav" userId="56076c3e5764b5c1" providerId="LiveId" clId="{28CFD315-13FB-41DD-B229-D82B53774E1F}" dt="2024-08-11T06:47:03.892" v="978"/>
          <ac:picMkLst>
            <pc:docMk/>
            <pc:sldMk cId="468106250" sldId="269"/>
            <ac:picMk id="5" creationId="{88D45DEF-6C4C-87C3-331E-CCD0EE06EA05}"/>
          </ac:picMkLst>
        </pc:picChg>
      </pc:sldChg>
      <pc:sldChg chg="addSp delSp modSp new mod">
        <pc:chgData name="Sanjana Jadhav" userId="56076c3e5764b5c1" providerId="LiveId" clId="{28CFD315-13FB-41DD-B229-D82B53774E1F}" dt="2024-08-11T06:47:03.892" v="978"/>
        <pc:sldMkLst>
          <pc:docMk/>
          <pc:sldMk cId="1820635291" sldId="270"/>
        </pc:sldMkLst>
        <pc:spChg chg="mod">
          <ac:chgData name="Sanjana Jadhav" userId="56076c3e5764b5c1" providerId="LiveId" clId="{28CFD315-13FB-41DD-B229-D82B53774E1F}" dt="2024-08-11T05:50:34.065" v="891" actId="404"/>
          <ac:spMkLst>
            <pc:docMk/>
            <pc:sldMk cId="1820635291" sldId="270"/>
            <ac:spMk id="2" creationId="{EBF0C0AE-5555-5ABF-CEFD-32CD303D2638}"/>
          </ac:spMkLst>
        </pc:spChg>
        <pc:spChg chg="del">
          <ac:chgData name="Sanjana Jadhav" userId="56076c3e5764b5c1" providerId="LiveId" clId="{28CFD315-13FB-41DD-B229-D82B53774E1F}" dt="2024-08-11T05:51:49.323" v="892" actId="22"/>
          <ac:spMkLst>
            <pc:docMk/>
            <pc:sldMk cId="1820635291" sldId="270"/>
            <ac:spMk id="3" creationId="{213A70C9-2686-79EB-4AD1-CE67A1F6B91C}"/>
          </ac:spMkLst>
        </pc:spChg>
        <pc:picChg chg="add mod ord">
          <ac:chgData name="Sanjana Jadhav" userId="56076c3e5764b5c1" providerId="LiveId" clId="{28CFD315-13FB-41DD-B229-D82B53774E1F}" dt="2024-08-11T06:47:03.892" v="978"/>
          <ac:picMkLst>
            <pc:docMk/>
            <pc:sldMk cId="1820635291" sldId="270"/>
            <ac:picMk id="5" creationId="{7498D98A-D007-5F80-7C6E-95AB57A20D64}"/>
          </ac:picMkLst>
        </pc:picChg>
      </pc:sldChg>
      <pc:sldChg chg="addSp delSp modSp new mod">
        <pc:chgData name="Sanjana Jadhav" userId="56076c3e5764b5c1" providerId="LiveId" clId="{28CFD315-13FB-41DD-B229-D82B53774E1F}" dt="2024-08-11T06:24:26.077" v="941" actId="14100"/>
        <pc:sldMkLst>
          <pc:docMk/>
          <pc:sldMk cId="4043681639" sldId="271"/>
        </pc:sldMkLst>
        <pc:spChg chg="mod">
          <ac:chgData name="Sanjana Jadhav" userId="56076c3e5764b5c1" providerId="LiveId" clId="{28CFD315-13FB-41DD-B229-D82B53774E1F}" dt="2024-08-11T06:23:35.536" v="936" actId="20577"/>
          <ac:spMkLst>
            <pc:docMk/>
            <pc:sldMk cId="4043681639" sldId="271"/>
            <ac:spMk id="2" creationId="{3E65C697-1706-0B66-9766-F6A3F789CAAB}"/>
          </ac:spMkLst>
        </pc:spChg>
        <pc:spChg chg="del">
          <ac:chgData name="Sanjana Jadhav" userId="56076c3e5764b5c1" providerId="LiveId" clId="{28CFD315-13FB-41DD-B229-D82B53774E1F}" dt="2024-08-11T06:24:01.004" v="937" actId="22"/>
          <ac:spMkLst>
            <pc:docMk/>
            <pc:sldMk cId="4043681639" sldId="271"/>
            <ac:spMk id="3" creationId="{9EDC05EA-49C6-6FFF-C02D-45CE3C7C51E4}"/>
          </ac:spMkLst>
        </pc:spChg>
        <pc:picChg chg="add mod ord">
          <ac:chgData name="Sanjana Jadhav" userId="56076c3e5764b5c1" providerId="LiveId" clId="{28CFD315-13FB-41DD-B229-D82B53774E1F}" dt="2024-08-11T06:24:26.077" v="941" actId="14100"/>
          <ac:picMkLst>
            <pc:docMk/>
            <pc:sldMk cId="4043681639" sldId="271"/>
            <ac:picMk id="5" creationId="{593B210D-E12F-0D76-171F-BD248484B5E1}"/>
          </ac:picMkLst>
        </pc:picChg>
      </pc:sldChg>
      <pc:sldChg chg="addSp delSp modSp new mod">
        <pc:chgData name="Sanjana Jadhav" userId="56076c3e5764b5c1" providerId="LiveId" clId="{28CFD315-13FB-41DD-B229-D82B53774E1F}" dt="2024-08-11T06:47:03.892" v="978"/>
        <pc:sldMkLst>
          <pc:docMk/>
          <pc:sldMk cId="2282277509" sldId="272"/>
        </pc:sldMkLst>
        <pc:spChg chg="mod">
          <ac:chgData name="Sanjana Jadhav" userId="56076c3e5764b5c1" providerId="LiveId" clId="{28CFD315-13FB-41DD-B229-D82B53774E1F}" dt="2024-08-11T06:36:46.529" v="963" actId="20577"/>
          <ac:spMkLst>
            <pc:docMk/>
            <pc:sldMk cId="2282277509" sldId="272"/>
            <ac:spMk id="2" creationId="{758DE14C-856B-64D0-0AB1-C09729629C61}"/>
          </ac:spMkLst>
        </pc:spChg>
        <pc:spChg chg="del">
          <ac:chgData name="Sanjana Jadhav" userId="56076c3e5764b5c1" providerId="LiveId" clId="{28CFD315-13FB-41DD-B229-D82B53774E1F}" dt="2024-08-11T06:37:18.933" v="964" actId="22"/>
          <ac:spMkLst>
            <pc:docMk/>
            <pc:sldMk cId="2282277509" sldId="272"/>
            <ac:spMk id="3" creationId="{69510508-5BB2-859C-3416-0288123E167B}"/>
          </ac:spMkLst>
        </pc:spChg>
        <pc:spChg chg="add del mod">
          <ac:chgData name="Sanjana Jadhav" userId="56076c3e5764b5c1" providerId="LiveId" clId="{28CFD315-13FB-41DD-B229-D82B53774E1F}" dt="2024-08-11T06:25:00.794" v="946" actId="478"/>
          <ac:spMkLst>
            <pc:docMk/>
            <pc:sldMk cId="2282277509" sldId="272"/>
            <ac:spMk id="5" creationId="{38ED735D-4638-62EC-1249-A0ECE6F83ED1}"/>
          </ac:spMkLst>
        </pc:spChg>
        <pc:picChg chg="add mod ord">
          <ac:chgData name="Sanjana Jadhav" userId="56076c3e5764b5c1" providerId="LiveId" clId="{28CFD315-13FB-41DD-B229-D82B53774E1F}" dt="2024-08-11T06:47:03.892" v="978"/>
          <ac:picMkLst>
            <pc:docMk/>
            <pc:sldMk cId="2282277509" sldId="272"/>
            <ac:picMk id="7" creationId="{6C093D80-0156-F058-1CB5-259910F4EB55}"/>
          </ac:picMkLst>
        </pc:picChg>
      </pc:sldChg>
    </pc:docChg>
  </pc:docChgLst>
  <pc:docChgLst>
    <pc:chgData name="Sanjana Jadhav" userId="56076c3e5764b5c1" providerId="LiveId" clId="{01C008C4-496D-406C-A0B6-CA2D1CD5DE84}"/>
    <pc:docChg chg="undo custSel addSld delSld modSld">
      <pc:chgData name="Sanjana Jadhav" userId="56076c3e5764b5c1" providerId="LiveId" clId="{01C008C4-496D-406C-A0B6-CA2D1CD5DE84}" dt="2024-09-09T07:39:24.085" v="222" actId="20577"/>
      <pc:docMkLst>
        <pc:docMk/>
      </pc:docMkLst>
      <pc:sldChg chg="addSp delSp modSp new del mod">
        <pc:chgData name="Sanjana Jadhav" userId="56076c3e5764b5c1" providerId="LiveId" clId="{01C008C4-496D-406C-A0B6-CA2D1CD5DE84}" dt="2024-09-09T07:10:11.774" v="24" actId="2696"/>
        <pc:sldMkLst>
          <pc:docMk/>
          <pc:sldMk cId="2891286884" sldId="273"/>
        </pc:sldMkLst>
        <pc:spChg chg="mod">
          <ac:chgData name="Sanjana Jadhav" userId="56076c3e5764b5c1" providerId="LiveId" clId="{01C008C4-496D-406C-A0B6-CA2D1CD5DE84}" dt="2024-09-09T07:08:22.812" v="17" actId="20577"/>
          <ac:spMkLst>
            <pc:docMk/>
            <pc:sldMk cId="2891286884" sldId="273"/>
            <ac:spMk id="2" creationId="{D3EF96E4-A24A-A850-3B88-9ECA86EEB45E}"/>
          </ac:spMkLst>
        </pc:spChg>
        <pc:spChg chg="del">
          <ac:chgData name="Sanjana Jadhav" userId="56076c3e5764b5c1" providerId="LiveId" clId="{01C008C4-496D-406C-A0B6-CA2D1CD5DE84}" dt="2024-09-09T07:08:26.263" v="18" actId="22"/>
          <ac:spMkLst>
            <pc:docMk/>
            <pc:sldMk cId="2891286884" sldId="273"/>
            <ac:spMk id="3" creationId="{D77472E0-ED46-4C26-B66B-A7EAE2650E56}"/>
          </ac:spMkLst>
        </pc:spChg>
        <pc:picChg chg="add mod ord">
          <ac:chgData name="Sanjana Jadhav" userId="56076c3e5764b5c1" providerId="LiveId" clId="{01C008C4-496D-406C-A0B6-CA2D1CD5DE84}" dt="2024-09-09T07:08:56.962" v="22" actId="14100"/>
          <ac:picMkLst>
            <pc:docMk/>
            <pc:sldMk cId="2891286884" sldId="273"/>
            <ac:picMk id="5" creationId="{FB00F921-83F3-9E98-366F-904F992DBC0F}"/>
          </ac:picMkLst>
        </pc:picChg>
      </pc:sldChg>
      <pc:sldChg chg="addSp delSp modSp new mod">
        <pc:chgData name="Sanjana Jadhav" userId="56076c3e5764b5c1" providerId="LiveId" clId="{01C008C4-496D-406C-A0B6-CA2D1CD5DE84}" dt="2024-09-09T07:13:24.398" v="88" actId="20577"/>
        <pc:sldMkLst>
          <pc:docMk/>
          <pc:sldMk cId="1276495312" sldId="274"/>
        </pc:sldMkLst>
        <pc:spChg chg="mod">
          <ac:chgData name="Sanjana Jadhav" userId="56076c3e5764b5c1" providerId="LiveId" clId="{01C008C4-496D-406C-A0B6-CA2D1CD5DE84}" dt="2024-09-09T07:10:29.811" v="43" actId="20577"/>
          <ac:spMkLst>
            <pc:docMk/>
            <pc:sldMk cId="1276495312" sldId="274"/>
            <ac:spMk id="2" creationId="{2EF6197E-01A9-DC07-307B-DC5D7BA78F43}"/>
          </ac:spMkLst>
        </pc:spChg>
        <pc:spChg chg="del">
          <ac:chgData name="Sanjana Jadhav" userId="56076c3e5764b5c1" providerId="LiveId" clId="{01C008C4-496D-406C-A0B6-CA2D1CD5DE84}" dt="2024-09-09T07:10:32.466" v="44" actId="22"/>
          <ac:spMkLst>
            <pc:docMk/>
            <pc:sldMk cId="1276495312" sldId="274"/>
            <ac:spMk id="3" creationId="{D2EEF839-BA9C-77A5-EE02-BFD3C973FF41}"/>
          </ac:spMkLst>
        </pc:spChg>
        <pc:spChg chg="del">
          <ac:chgData name="Sanjana Jadhav" userId="56076c3e5764b5c1" providerId="LiveId" clId="{01C008C4-496D-406C-A0B6-CA2D1CD5DE84}" dt="2024-09-09T07:11:38.130" v="49" actId="22"/>
          <ac:spMkLst>
            <pc:docMk/>
            <pc:sldMk cId="1276495312" sldId="274"/>
            <ac:spMk id="4" creationId="{3D15C052-B872-62F2-FF65-2373F3524F74}"/>
          </ac:spMkLst>
        </pc:spChg>
        <pc:spChg chg="add del mod">
          <ac:chgData name="Sanjana Jadhav" userId="56076c3e5764b5c1" providerId="LiveId" clId="{01C008C4-496D-406C-A0B6-CA2D1CD5DE84}" dt="2024-09-09T07:12:51.868" v="71" actId="20577"/>
          <ac:spMkLst>
            <pc:docMk/>
            <pc:sldMk cId="1276495312" sldId="274"/>
            <ac:spMk id="9" creationId="{CB444B0B-6513-A23E-25FB-141676837125}"/>
          </ac:spMkLst>
        </pc:spChg>
        <pc:spChg chg="add mod">
          <ac:chgData name="Sanjana Jadhav" userId="56076c3e5764b5c1" providerId="LiveId" clId="{01C008C4-496D-406C-A0B6-CA2D1CD5DE84}" dt="2024-09-09T07:13:24.398" v="88" actId="20577"/>
          <ac:spMkLst>
            <pc:docMk/>
            <pc:sldMk cId="1276495312" sldId="274"/>
            <ac:spMk id="10" creationId="{7D804BDA-FEB4-518D-8A64-0A6BD4747E4A}"/>
          </ac:spMkLst>
        </pc:spChg>
        <pc:picChg chg="add mod ord">
          <ac:chgData name="Sanjana Jadhav" userId="56076c3e5764b5c1" providerId="LiveId" clId="{01C008C4-496D-406C-A0B6-CA2D1CD5DE84}" dt="2024-09-09T07:10:51.784" v="48" actId="14100"/>
          <ac:picMkLst>
            <pc:docMk/>
            <pc:sldMk cId="1276495312" sldId="274"/>
            <ac:picMk id="6" creationId="{1C981A60-C4A0-8547-C923-32CC6CBE1BEC}"/>
          </ac:picMkLst>
        </pc:picChg>
        <pc:picChg chg="add mod ord">
          <ac:chgData name="Sanjana Jadhav" userId="56076c3e5764b5c1" providerId="LiveId" clId="{01C008C4-496D-406C-A0B6-CA2D1CD5DE84}" dt="2024-09-09T07:12:08.733" v="53" actId="14100"/>
          <ac:picMkLst>
            <pc:docMk/>
            <pc:sldMk cId="1276495312" sldId="274"/>
            <ac:picMk id="8" creationId="{CB6A2838-CED4-8FAB-531D-8E2673136361}"/>
          </ac:picMkLst>
        </pc:picChg>
      </pc:sldChg>
      <pc:sldChg chg="addSp delSp modSp new mod">
        <pc:chgData name="Sanjana Jadhav" userId="56076c3e5764b5c1" providerId="LiveId" clId="{01C008C4-496D-406C-A0B6-CA2D1CD5DE84}" dt="2024-09-09T07:27:54.899" v="158" actId="20577"/>
        <pc:sldMkLst>
          <pc:docMk/>
          <pc:sldMk cId="299727207" sldId="275"/>
        </pc:sldMkLst>
        <pc:spChg chg="del mod">
          <ac:chgData name="Sanjana Jadhav" userId="56076c3e5764b5c1" providerId="LiveId" clId="{01C008C4-496D-406C-A0B6-CA2D1CD5DE84}" dt="2024-09-09T07:18:50.926" v="97" actId="478"/>
          <ac:spMkLst>
            <pc:docMk/>
            <pc:sldMk cId="299727207" sldId="275"/>
            <ac:spMk id="2" creationId="{8D4BF0B8-FB8D-A394-B3DD-393CF63A1BF9}"/>
          </ac:spMkLst>
        </pc:spChg>
        <pc:spChg chg="del">
          <ac:chgData name="Sanjana Jadhav" userId="56076c3e5764b5c1" providerId="LiveId" clId="{01C008C4-496D-406C-A0B6-CA2D1CD5DE84}" dt="2024-09-09T07:24:21.538" v="103" actId="22"/>
          <ac:spMkLst>
            <pc:docMk/>
            <pc:sldMk cId="299727207" sldId="275"/>
            <ac:spMk id="3" creationId="{375B27B7-B210-2B65-4E8D-C15EB927C974}"/>
          </ac:spMkLst>
        </pc:spChg>
        <pc:spChg chg="del">
          <ac:chgData name="Sanjana Jadhav" userId="56076c3e5764b5c1" providerId="LiveId" clId="{01C008C4-496D-406C-A0B6-CA2D1CD5DE84}" dt="2024-09-09T07:26:48.984" v="123" actId="22"/>
          <ac:spMkLst>
            <pc:docMk/>
            <pc:sldMk cId="299727207" sldId="275"/>
            <ac:spMk id="4" creationId="{CEEF05A4-67AC-E759-7711-23C8F72360B5}"/>
          </ac:spMkLst>
        </pc:spChg>
        <pc:spChg chg="add mod">
          <ac:chgData name="Sanjana Jadhav" userId="56076c3e5764b5c1" providerId="LiveId" clId="{01C008C4-496D-406C-A0B6-CA2D1CD5DE84}" dt="2024-09-09T07:25:18.923" v="122" actId="20577"/>
          <ac:spMkLst>
            <pc:docMk/>
            <pc:sldMk cId="299727207" sldId="275"/>
            <ac:spMk id="5" creationId="{9391B28F-C87C-140D-6761-C2F1AA40E7F2}"/>
          </ac:spMkLst>
        </pc:spChg>
        <pc:spChg chg="add mod">
          <ac:chgData name="Sanjana Jadhav" userId="56076c3e5764b5c1" providerId="LiveId" clId="{01C008C4-496D-406C-A0B6-CA2D1CD5DE84}" dt="2024-09-09T07:27:54.899" v="158" actId="20577"/>
          <ac:spMkLst>
            <pc:docMk/>
            <pc:sldMk cId="299727207" sldId="275"/>
            <ac:spMk id="6" creationId="{DF5D6FD8-2126-514F-B008-5503CE66DA8D}"/>
          </ac:spMkLst>
        </pc:spChg>
        <pc:picChg chg="add mod ord">
          <ac:chgData name="Sanjana Jadhav" userId="56076c3e5764b5c1" providerId="LiveId" clId="{01C008C4-496D-406C-A0B6-CA2D1CD5DE84}" dt="2024-09-09T07:24:53.584" v="106" actId="14100"/>
          <ac:picMkLst>
            <pc:docMk/>
            <pc:sldMk cId="299727207" sldId="275"/>
            <ac:picMk id="8" creationId="{7C5CF9D4-E203-8E67-8B15-5A086A4F92CA}"/>
          </ac:picMkLst>
        </pc:picChg>
        <pc:picChg chg="add mod ord">
          <ac:chgData name="Sanjana Jadhav" userId="56076c3e5764b5c1" providerId="LiveId" clId="{01C008C4-496D-406C-A0B6-CA2D1CD5DE84}" dt="2024-09-09T07:27:03.397" v="126" actId="14100"/>
          <ac:picMkLst>
            <pc:docMk/>
            <pc:sldMk cId="299727207" sldId="275"/>
            <ac:picMk id="10" creationId="{8C01A092-69A8-DD70-410D-3AC4D542743E}"/>
          </ac:picMkLst>
        </pc:picChg>
      </pc:sldChg>
      <pc:sldChg chg="addSp delSp modSp new mod">
        <pc:chgData name="Sanjana Jadhav" userId="56076c3e5764b5c1" providerId="LiveId" clId="{01C008C4-496D-406C-A0B6-CA2D1CD5DE84}" dt="2024-09-09T07:39:24.085" v="222" actId="20577"/>
        <pc:sldMkLst>
          <pc:docMk/>
          <pc:sldMk cId="3303652067" sldId="276"/>
        </pc:sldMkLst>
        <pc:spChg chg="del mod">
          <ac:chgData name="Sanjana Jadhav" userId="56076c3e5764b5c1" providerId="LiveId" clId="{01C008C4-496D-406C-A0B6-CA2D1CD5DE84}" dt="2024-09-09T07:33:16.664" v="167" actId="478"/>
          <ac:spMkLst>
            <pc:docMk/>
            <pc:sldMk cId="3303652067" sldId="276"/>
            <ac:spMk id="2" creationId="{38D450B7-0AA0-F739-5626-B8EEBE59BA0F}"/>
          </ac:spMkLst>
        </pc:spChg>
        <pc:spChg chg="del">
          <ac:chgData name="Sanjana Jadhav" userId="56076c3e5764b5c1" providerId="LiveId" clId="{01C008C4-496D-406C-A0B6-CA2D1CD5DE84}" dt="2024-09-09T07:35:33.285" v="176" actId="22"/>
          <ac:spMkLst>
            <pc:docMk/>
            <pc:sldMk cId="3303652067" sldId="276"/>
            <ac:spMk id="3" creationId="{8824388C-5C38-F54E-90F5-B36E6D439C45}"/>
          </ac:spMkLst>
        </pc:spChg>
        <pc:spChg chg="del">
          <ac:chgData name="Sanjana Jadhav" userId="56076c3e5764b5c1" providerId="LiveId" clId="{01C008C4-496D-406C-A0B6-CA2D1CD5DE84}" dt="2024-09-09T07:38:07.919" v="202" actId="22"/>
          <ac:spMkLst>
            <pc:docMk/>
            <pc:sldMk cId="3303652067" sldId="276"/>
            <ac:spMk id="4" creationId="{881F8EEF-F7C2-58D1-8964-9FC1F909E4C9}"/>
          </ac:spMkLst>
        </pc:spChg>
        <pc:spChg chg="add del mod">
          <ac:chgData name="Sanjana Jadhav" userId="56076c3e5764b5c1" providerId="LiveId" clId="{01C008C4-496D-406C-A0B6-CA2D1CD5DE84}" dt="2024-09-09T07:34:09.021" v="173"/>
          <ac:spMkLst>
            <pc:docMk/>
            <pc:sldMk cId="3303652067" sldId="276"/>
            <ac:spMk id="5" creationId="{1025D9AD-A60F-CD03-4A11-94A1B1025104}"/>
          </ac:spMkLst>
        </pc:spChg>
        <pc:spChg chg="add del mod">
          <ac:chgData name="Sanjana Jadhav" userId="56076c3e5764b5c1" providerId="LiveId" clId="{01C008C4-496D-406C-A0B6-CA2D1CD5DE84}" dt="2024-09-09T07:34:09.022" v="175"/>
          <ac:spMkLst>
            <pc:docMk/>
            <pc:sldMk cId="3303652067" sldId="276"/>
            <ac:spMk id="6" creationId="{AB7766F6-8F2C-DBE2-F373-65538811E1A7}"/>
          </ac:spMkLst>
        </pc:spChg>
        <pc:spChg chg="add mod">
          <ac:chgData name="Sanjana Jadhav" userId="56076c3e5764b5c1" providerId="LiveId" clId="{01C008C4-496D-406C-A0B6-CA2D1CD5DE84}" dt="2024-09-09T07:37:00.233" v="201" actId="20577"/>
          <ac:spMkLst>
            <pc:docMk/>
            <pc:sldMk cId="3303652067" sldId="276"/>
            <ac:spMk id="9" creationId="{5C6A5A4E-816A-ADF5-ABEA-99E35DC0844A}"/>
          </ac:spMkLst>
        </pc:spChg>
        <pc:spChg chg="add mod">
          <ac:chgData name="Sanjana Jadhav" userId="56076c3e5764b5c1" providerId="LiveId" clId="{01C008C4-496D-406C-A0B6-CA2D1CD5DE84}" dt="2024-09-09T07:39:24.085" v="222" actId="20577"/>
          <ac:spMkLst>
            <pc:docMk/>
            <pc:sldMk cId="3303652067" sldId="276"/>
            <ac:spMk id="12" creationId="{2C967528-B03B-BECE-41A3-CBAE603158F7}"/>
          </ac:spMkLst>
        </pc:spChg>
        <pc:picChg chg="add mod ord">
          <ac:chgData name="Sanjana Jadhav" userId="56076c3e5764b5c1" providerId="LiveId" clId="{01C008C4-496D-406C-A0B6-CA2D1CD5DE84}" dt="2024-09-09T07:35:48.640" v="178" actId="14100"/>
          <ac:picMkLst>
            <pc:docMk/>
            <pc:sldMk cId="3303652067" sldId="276"/>
            <ac:picMk id="8" creationId="{E000B82A-EFCF-DC0F-5218-FDA2701F67BD}"/>
          </ac:picMkLst>
        </pc:picChg>
        <pc:picChg chg="add mod ord">
          <ac:chgData name="Sanjana Jadhav" userId="56076c3e5764b5c1" providerId="LiveId" clId="{01C008C4-496D-406C-A0B6-CA2D1CD5DE84}" dt="2024-09-09T07:38:29.379" v="205" actId="14100"/>
          <ac:picMkLst>
            <pc:docMk/>
            <pc:sldMk cId="3303652067" sldId="276"/>
            <ac:picMk id="11" creationId="{0CE06052-983D-8A07-5975-D4684D2D225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B2C391-C884-462C-852A-8A6C2AD6A9FF}" type="datetimeFigureOut">
              <a:rPr lang="en-IN" smtClean="0"/>
              <a:t>09-09-2024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581D01-F837-417D-B534-04CA8E3F131B}" type="slidenum">
              <a:rPr lang="en-IN" smtClean="0"/>
              <a:t>‹#›</a:t>
            </a:fld>
            <a:endParaRPr lang="en-IN"/>
          </a:p>
        </p:txBody>
      </p:sp>
    </p:spTree>
    <p:extLst>
      <p:ext uri="{BB962C8B-B14F-4D97-AF65-F5344CB8AC3E}">
        <p14:creationId xmlns:p14="http://schemas.microsoft.com/office/powerpoint/2010/main" val="2062956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9581D01-F837-417D-B534-04CA8E3F131B}" type="slidenum">
              <a:rPr lang="en-IN" smtClean="0"/>
              <a:t>6</a:t>
            </a:fld>
            <a:endParaRPr lang="en-IN"/>
          </a:p>
        </p:txBody>
      </p:sp>
    </p:spTree>
    <p:extLst>
      <p:ext uri="{BB962C8B-B14F-4D97-AF65-F5344CB8AC3E}">
        <p14:creationId xmlns:p14="http://schemas.microsoft.com/office/powerpoint/2010/main" val="3788620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F941219-FDC5-4B6D-82E8-B07595B37D7E}" type="datetimeFigureOut">
              <a:rPr lang="en-IN" smtClean="0"/>
              <a:t>09-09-2024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CEC906B-760F-4D37-979C-0BFF62A3FF1F}" type="slidenum">
              <a:rPr lang="en-IN" smtClean="0"/>
              <a:t>‹#›</a:t>
            </a:fld>
            <a:endParaRPr lang="en-IN"/>
          </a:p>
        </p:txBody>
      </p:sp>
    </p:spTree>
    <p:extLst>
      <p:ext uri="{BB962C8B-B14F-4D97-AF65-F5344CB8AC3E}">
        <p14:creationId xmlns:p14="http://schemas.microsoft.com/office/powerpoint/2010/main" val="183236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941219-FDC5-4B6D-82E8-B07595B37D7E}" type="datetimeFigureOut">
              <a:rPr lang="en-IN" smtClean="0"/>
              <a:t>09-09-2024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CEC906B-760F-4D37-979C-0BFF62A3FF1F}" type="slidenum">
              <a:rPr lang="en-IN" smtClean="0"/>
              <a:t>‹#›</a:t>
            </a:fld>
            <a:endParaRPr lang="en-IN"/>
          </a:p>
        </p:txBody>
      </p:sp>
    </p:spTree>
    <p:extLst>
      <p:ext uri="{BB962C8B-B14F-4D97-AF65-F5344CB8AC3E}">
        <p14:creationId xmlns:p14="http://schemas.microsoft.com/office/powerpoint/2010/main" val="2338412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941219-FDC5-4B6D-82E8-B07595B37D7E}" type="datetimeFigureOut">
              <a:rPr lang="en-IN" smtClean="0"/>
              <a:t>09-09-2024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CEC906B-760F-4D37-979C-0BFF62A3FF1F}"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29743890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F941219-FDC5-4B6D-82E8-B07595B37D7E}" type="datetimeFigureOut">
              <a:rPr lang="en-IN" smtClean="0"/>
              <a:t>09-09-2024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CEC906B-760F-4D37-979C-0BFF62A3FF1F}" type="slidenum">
              <a:rPr lang="en-IN" smtClean="0"/>
              <a:t>‹#›</a:t>
            </a:fld>
            <a:endParaRPr lang="en-IN"/>
          </a:p>
        </p:txBody>
      </p:sp>
    </p:spTree>
    <p:extLst>
      <p:ext uri="{BB962C8B-B14F-4D97-AF65-F5344CB8AC3E}">
        <p14:creationId xmlns:p14="http://schemas.microsoft.com/office/powerpoint/2010/main" val="838149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F941219-FDC5-4B6D-82E8-B07595B37D7E}" type="datetimeFigureOut">
              <a:rPr lang="en-IN" smtClean="0"/>
              <a:t>09-09-2024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CEC906B-760F-4D37-979C-0BFF62A3FF1F}"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32394703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F941219-FDC5-4B6D-82E8-B07595B37D7E}" type="datetimeFigureOut">
              <a:rPr lang="en-IN" smtClean="0"/>
              <a:t>09-09-2024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CEC906B-760F-4D37-979C-0BFF62A3FF1F}" type="slidenum">
              <a:rPr lang="en-IN" smtClean="0"/>
              <a:t>‹#›</a:t>
            </a:fld>
            <a:endParaRPr lang="en-IN"/>
          </a:p>
        </p:txBody>
      </p:sp>
    </p:spTree>
    <p:extLst>
      <p:ext uri="{BB962C8B-B14F-4D97-AF65-F5344CB8AC3E}">
        <p14:creationId xmlns:p14="http://schemas.microsoft.com/office/powerpoint/2010/main" val="19221581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941219-FDC5-4B6D-82E8-B07595B37D7E}" type="datetimeFigureOut">
              <a:rPr lang="en-IN" smtClean="0"/>
              <a:t>09-09-2024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CEC906B-760F-4D37-979C-0BFF62A3FF1F}" type="slidenum">
              <a:rPr lang="en-IN" smtClean="0"/>
              <a:t>‹#›</a:t>
            </a:fld>
            <a:endParaRPr lang="en-IN"/>
          </a:p>
        </p:txBody>
      </p:sp>
    </p:spTree>
    <p:extLst>
      <p:ext uri="{BB962C8B-B14F-4D97-AF65-F5344CB8AC3E}">
        <p14:creationId xmlns:p14="http://schemas.microsoft.com/office/powerpoint/2010/main" val="27295248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941219-FDC5-4B6D-82E8-B07595B37D7E}" type="datetimeFigureOut">
              <a:rPr lang="en-IN" smtClean="0"/>
              <a:t>09-09-2024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CEC906B-760F-4D37-979C-0BFF62A3FF1F}" type="slidenum">
              <a:rPr lang="en-IN" smtClean="0"/>
              <a:t>‹#›</a:t>
            </a:fld>
            <a:endParaRPr lang="en-IN"/>
          </a:p>
        </p:txBody>
      </p:sp>
    </p:spTree>
    <p:extLst>
      <p:ext uri="{BB962C8B-B14F-4D97-AF65-F5344CB8AC3E}">
        <p14:creationId xmlns:p14="http://schemas.microsoft.com/office/powerpoint/2010/main" val="3924153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941219-FDC5-4B6D-82E8-B07595B37D7E}" type="datetimeFigureOut">
              <a:rPr lang="en-IN" smtClean="0"/>
              <a:t>09-09-2024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CEC906B-760F-4D37-979C-0BFF62A3FF1F}" type="slidenum">
              <a:rPr lang="en-IN" smtClean="0"/>
              <a:t>‹#›</a:t>
            </a:fld>
            <a:endParaRPr lang="en-IN"/>
          </a:p>
        </p:txBody>
      </p:sp>
    </p:spTree>
    <p:extLst>
      <p:ext uri="{BB962C8B-B14F-4D97-AF65-F5344CB8AC3E}">
        <p14:creationId xmlns:p14="http://schemas.microsoft.com/office/powerpoint/2010/main" val="3262274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941219-FDC5-4B6D-82E8-B07595B37D7E}" type="datetimeFigureOut">
              <a:rPr lang="en-IN" smtClean="0"/>
              <a:t>09-09-2024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CEC906B-760F-4D37-979C-0BFF62A3FF1F}" type="slidenum">
              <a:rPr lang="en-IN" smtClean="0"/>
              <a:t>‹#›</a:t>
            </a:fld>
            <a:endParaRPr lang="en-IN"/>
          </a:p>
        </p:txBody>
      </p:sp>
    </p:spTree>
    <p:extLst>
      <p:ext uri="{BB962C8B-B14F-4D97-AF65-F5344CB8AC3E}">
        <p14:creationId xmlns:p14="http://schemas.microsoft.com/office/powerpoint/2010/main" val="3001456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941219-FDC5-4B6D-82E8-B07595B37D7E}" type="datetimeFigureOut">
              <a:rPr lang="en-IN" smtClean="0"/>
              <a:t>09-09-2024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CEC906B-760F-4D37-979C-0BFF62A3FF1F}" type="slidenum">
              <a:rPr lang="en-IN" smtClean="0"/>
              <a:t>‹#›</a:t>
            </a:fld>
            <a:endParaRPr lang="en-IN"/>
          </a:p>
        </p:txBody>
      </p:sp>
    </p:spTree>
    <p:extLst>
      <p:ext uri="{BB962C8B-B14F-4D97-AF65-F5344CB8AC3E}">
        <p14:creationId xmlns:p14="http://schemas.microsoft.com/office/powerpoint/2010/main" val="3180732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941219-FDC5-4B6D-82E8-B07595B37D7E}" type="datetimeFigureOut">
              <a:rPr lang="en-IN" smtClean="0"/>
              <a:t>09-09-2024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CEC906B-760F-4D37-979C-0BFF62A3FF1F}" type="slidenum">
              <a:rPr lang="en-IN" smtClean="0"/>
              <a:t>‹#›</a:t>
            </a:fld>
            <a:endParaRPr lang="en-IN"/>
          </a:p>
        </p:txBody>
      </p:sp>
    </p:spTree>
    <p:extLst>
      <p:ext uri="{BB962C8B-B14F-4D97-AF65-F5344CB8AC3E}">
        <p14:creationId xmlns:p14="http://schemas.microsoft.com/office/powerpoint/2010/main" val="1408255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941219-FDC5-4B6D-82E8-B07595B37D7E}" type="datetimeFigureOut">
              <a:rPr lang="en-IN" smtClean="0"/>
              <a:t>09-09-2024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CEC906B-760F-4D37-979C-0BFF62A3FF1F}" type="slidenum">
              <a:rPr lang="en-IN" smtClean="0"/>
              <a:t>‹#›</a:t>
            </a:fld>
            <a:endParaRPr lang="en-IN"/>
          </a:p>
        </p:txBody>
      </p:sp>
    </p:spTree>
    <p:extLst>
      <p:ext uri="{BB962C8B-B14F-4D97-AF65-F5344CB8AC3E}">
        <p14:creationId xmlns:p14="http://schemas.microsoft.com/office/powerpoint/2010/main" val="3705002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941219-FDC5-4B6D-82E8-B07595B37D7E}" type="datetimeFigureOut">
              <a:rPr lang="en-IN" smtClean="0"/>
              <a:t>09-09-2024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CEC906B-760F-4D37-979C-0BFF62A3FF1F}" type="slidenum">
              <a:rPr lang="en-IN" smtClean="0"/>
              <a:t>‹#›</a:t>
            </a:fld>
            <a:endParaRPr lang="en-IN"/>
          </a:p>
        </p:txBody>
      </p:sp>
    </p:spTree>
    <p:extLst>
      <p:ext uri="{BB962C8B-B14F-4D97-AF65-F5344CB8AC3E}">
        <p14:creationId xmlns:p14="http://schemas.microsoft.com/office/powerpoint/2010/main" val="1790187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941219-FDC5-4B6D-82E8-B07595B37D7E}" type="datetimeFigureOut">
              <a:rPr lang="en-IN" smtClean="0"/>
              <a:t>09-09-2024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CEC906B-760F-4D37-979C-0BFF62A3FF1F}" type="slidenum">
              <a:rPr lang="en-IN" smtClean="0"/>
              <a:t>‹#›</a:t>
            </a:fld>
            <a:endParaRPr lang="en-IN"/>
          </a:p>
        </p:txBody>
      </p:sp>
    </p:spTree>
    <p:extLst>
      <p:ext uri="{BB962C8B-B14F-4D97-AF65-F5344CB8AC3E}">
        <p14:creationId xmlns:p14="http://schemas.microsoft.com/office/powerpoint/2010/main" val="1595892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941219-FDC5-4B6D-82E8-B07595B37D7E}" type="datetimeFigureOut">
              <a:rPr lang="en-IN" smtClean="0"/>
              <a:t>09-09-2024</a:t>
            </a:fld>
            <a:endParaRPr lang="en-IN"/>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CEC906B-760F-4D37-979C-0BFF62A3FF1F}" type="slidenum">
              <a:rPr lang="en-IN" smtClean="0"/>
              <a:t>‹#›</a:t>
            </a:fld>
            <a:endParaRPr lang="en-IN"/>
          </a:p>
        </p:txBody>
      </p:sp>
    </p:spTree>
    <p:extLst>
      <p:ext uri="{BB962C8B-B14F-4D97-AF65-F5344CB8AC3E}">
        <p14:creationId xmlns:p14="http://schemas.microsoft.com/office/powerpoint/2010/main" val="2774853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F941219-FDC5-4B6D-82E8-B07595B37D7E}" type="datetimeFigureOut">
              <a:rPr lang="en-IN" smtClean="0"/>
              <a:t>09-09-2024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CEC906B-760F-4D37-979C-0BFF62A3FF1F}" type="slidenum">
              <a:rPr lang="en-IN" smtClean="0"/>
              <a:t>‹#›</a:t>
            </a:fld>
            <a:endParaRPr lang="en-IN"/>
          </a:p>
        </p:txBody>
      </p:sp>
    </p:spTree>
    <p:extLst>
      <p:ext uri="{BB962C8B-B14F-4D97-AF65-F5344CB8AC3E}">
        <p14:creationId xmlns:p14="http://schemas.microsoft.com/office/powerpoint/2010/main" val="1944083693"/>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 id="2147483772" r:id="rId14"/>
    <p:sldLayoutId id="2147483773" r:id="rId15"/>
    <p:sldLayoutId id="214748377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B0A81-D317-44A3-A33A-081C7984462A}"/>
              </a:ext>
            </a:extLst>
          </p:cNvPr>
          <p:cNvSpPr>
            <a:spLocks noGrp="1"/>
          </p:cNvSpPr>
          <p:nvPr>
            <p:ph type="ctrTitle"/>
          </p:nvPr>
        </p:nvSpPr>
        <p:spPr/>
        <p:txBody>
          <a:bodyPr/>
          <a:lstStyle/>
          <a:p>
            <a:r>
              <a:rPr lang="en-US">
                <a:latin typeface="Arial Rounded MT Bold" panose="020F0704030504030204" pitchFamily="34" charset="0"/>
              </a:rPr>
              <a:t>Movies Database System</a:t>
            </a:r>
            <a:endParaRPr lang="en-IN">
              <a:latin typeface="Arial Rounded MT Bold" panose="020F0704030504030204" pitchFamily="34" charset="0"/>
            </a:endParaRPr>
          </a:p>
        </p:txBody>
      </p:sp>
      <p:sp>
        <p:nvSpPr>
          <p:cNvPr id="3" name="Subtitle 2">
            <a:extLst>
              <a:ext uri="{FF2B5EF4-FFF2-40B4-BE49-F238E27FC236}">
                <a16:creationId xmlns:a16="http://schemas.microsoft.com/office/drawing/2014/main" id="{C36FEA9F-13B1-2BD6-7D47-E385B9DF89D8}"/>
              </a:ext>
            </a:extLst>
          </p:cNvPr>
          <p:cNvSpPr>
            <a:spLocks noGrp="1"/>
          </p:cNvSpPr>
          <p:nvPr>
            <p:ph type="subTitle" idx="1"/>
          </p:nvPr>
        </p:nvSpPr>
        <p:spPr/>
        <p:txBody>
          <a:bodyPr/>
          <a:lstStyle/>
          <a:p>
            <a:r>
              <a:rPr lang="en-US" b="1"/>
              <a:t>By Sanjana Jadhav</a:t>
            </a:r>
            <a:endParaRPr lang="en-IN" b="1"/>
          </a:p>
        </p:txBody>
      </p:sp>
    </p:spTree>
    <p:extLst>
      <p:ext uri="{BB962C8B-B14F-4D97-AF65-F5344CB8AC3E}">
        <p14:creationId xmlns:p14="http://schemas.microsoft.com/office/powerpoint/2010/main" val="435089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6548C-AB2A-140F-051F-80B9F5D385C8}"/>
              </a:ext>
            </a:extLst>
          </p:cNvPr>
          <p:cNvSpPr>
            <a:spLocks noGrp="1"/>
          </p:cNvSpPr>
          <p:nvPr>
            <p:ph type="title"/>
          </p:nvPr>
        </p:nvSpPr>
        <p:spPr>
          <a:xfrm>
            <a:off x="2592925" y="98323"/>
            <a:ext cx="8911687" cy="1806677"/>
          </a:xfrm>
        </p:spPr>
        <p:txBody>
          <a:bodyPr/>
          <a:lstStyle/>
          <a:p>
            <a:r>
              <a:rPr lang="en-IN" sz="1800" b="1">
                <a:effectLst/>
                <a:latin typeface="Calibri" panose="020F0502020204030204" pitchFamily="34" charset="0"/>
                <a:ea typeface="Calibri" panose="020F0502020204030204" pitchFamily="34" charset="0"/>
                <a:cs typeface="Times New Roman" panose="02020603050405020304" pitchFamily="18" charset="0"/>
              </a:rPr>
              <a:t>Write a query to find all movies that have been reviewed by more than 5 reviewers. Use a subquery to find these </a:t>
            </a:r>
            <a:r>
              <a:rPr lang="en-IN" sz="1800" b="1" err="1">
                <a:effectLst/>
                <a:latin typeface="Calibri" panose="020F0502020204030204" pitchFamily="34" charset="0"/>
                <a:ea typeface="Calibri" panose="020F0502020204030204" pitchFamily="34" charset="0"/>
                <a:cs typeface="Times New Roman" panose="02020603050405020304" pitchFamily="18" charset="0"/>
              </a:rPr>
              <a:t>MovieIDs</a:t>
            </a:r>
            <a:r>
              <a:rPr lang="en-IN" sz="1800">
                <a:effectLst/>
                <a:latin typeface="Calibri" panose="020F0502020204030204" pitchFamily="34" charset="0"/>
                <a:ea typeface="Calibri" panose="020F0502020204030204" pitchFamily="34" charset="0"/>
                <a:cs typeface="Times New Roman" panose="02020603050405020304" pitchFamily="18" charset="0"/>
              </a:rPr>
              <a:t>.</a:t>
            </a:r>
            <a:r>
              <a:rPr lang="en-US" sz="1800">
                <a:effectLst/>
                <a:latin typeface="Calibri" panose="020F0502020204030204" pitchFamily="34" charset="0"/>
                <a:ea typeface="Calibri" panose="020F0502020204030204" pitchFamily="34" charset="0"/>
                <a:cs typeface="Times New Roman" panose="02020603050405020304" pitchFamily="18" charset="0"/>
              </a:rPr>
              <a:t> </a:t>
            </a:r>
            <a:br>
              <a:rPr lang="en-US" sz="1800">
                <a:effectLst/>
                <a:latin typeface="Calibri" panose="020F0502020204030204" pitchFamily="34" charset="0"/>
                <a:ea typeface="Calibri" panose="020F0502020204030204" pitchFamily="34" charset="0"/>
                <a:cs typeface="Times New Roman" panose="02020603050405020304" pitchFamily="18" charset="0"/>
              </a:rPr>
            </a:br>
            <a:r>
              <a:rPr lang="en-US" sz="1800">
                <a:effectLst/>
                <a:latin typeface="Calibri" panose="020F0502020204030204" pitchFamily="34" charset="0"/>
                <a:ea typeface="Calibri" panose="020F0502020204030204" pitchFamily="34" charset="0"/>
                <a:cs typeface="Times New Roman" panose="02020603050405020304" pitchFamily="18" charset="0"/>
              </a:rPr>
              <a:t>Select * From Movies</a:t>
            </a:r>
            <a:br>
              <a:rPr lang="en-US" sz="1800">
                <a:effectLst/>
                <a:latin typeface="Calibri" panose="020F0502020204030204" pitchFamily="34" charset="0"/>
                <a:ea typeface="Calibri" panose="020F0502020204030204" pitchFamily="34" charset="0"/>
                <a:cs typeface="Times New Roman" panose="02020603050405020304" pitchFamily="18" charset="0"/>
              </a:rPr>
            </a:br>
            <a:r>
              <a:rPr lang="en-US" sz="1800">
                <a:effectLst/>
                <a:latin typeface="Calibri" panose="020F0502020204030204" pitchFamily="34" charset="0"/>
                <a:ea typeface="Calibri" panose="020F0502020204030204" pitchFamily="34" charset="0"/>
                <a:cs typeface="Times New Roman" panose="02020603050405020304" pitchFamily="18" charset="0"/>
              </a:rPr>
              <a:t>Where </a:t>
            </a:r>
            <a:r>
              <a:rPr lang="en-US" sz="1800" err="1">
                <a:effectLst/>
                <a:latin typeface="Calibri" panose="020F0502020204030204" pitchFamily="34" charset="0"/>
                <a:ea typeface="Calibri" panose="020F0502020204030204" pitchFamily="34" charset="0"/>
                <a:cs typeface="Times New Roman" panose="02020603050405020304" pitchFamily="18" charset="0"/>
              </a:rPr>
              <a:t>MovieID</a:t>
            </a:r>
            <a:r>
              <a:rPr lang="en-US" sz="1800">
                <a:effectLst/>
                <a:latin typeface="Calibri" panose="020F0502020204030204" pitchFamily="34" charset="0"/>
                <a:ea typeface="Calibri" panose="020F0502020204030204" pitchFamily="34" charset="0"/>
                <a:cs typeface="Times New Roman" panose="02020603050405020304" pitchFamily="18" charset="0"/>
              </a:rPr>
              <a:t> in (Select </a:t>
            </a:r>
            <a:r>
              <a:rPr lang="en-US" sz="1800" err="1">
                <a:effectLst/>
                <a:latin typeface="Calibri" panose="020F0502020204030204" pitchFamily="34" charset="0"/>
                <a:ea typeface="Calibri" panose="020F0502020204030204" pitchFamily="34" charset="0"/>
                <a:cs typeface="Times New Roman" panose="02020603050405020304" pitchFamily="18" charset="0"/>
              </a:rPr>
              <a:t>MovieID</a:t>
            </a:r>
            <a:r>
              <a:rPr lang="en-US" sz="1800">
                <a:effectLst/>
                <a:latin typeface="Calibri" panose="020F0502020204030204" pitchFamily="34" charset="0"/>
                <a:ea typeface="Calibri" panose="020F0502020204030204" pitchFamily="34" charset="0"/>
                <a:cs typeface="Times New Roman" panose="02020603050405020304" pitchFamily="18" charset="0"/>
              </a:rPr>
              <a:t>                  From Reviews                  Group by </a:t>
            </a:r>
            <a:r>
              <a:rPr lang="en-US" sz="1800" err="1">
                <a:effectLst/>
                <a:latin typeface="Calibri" panose="020F0502020204030204" pitchFamily="34" charset="0"/>
                <a:ea typeface="Calibri" panose="020F0502020204030204" pitchFamily="34" charset="0"/>
                <a:cs typeface="Times New Roman" panose="02020603050405020304" pitchFamily="18" charset="0"/>
              </a:rPr>
              <a:t>MovieID</a:t>
            </a:r>
            <a:r>
              <a:rPr lang="en-US" sz="1800">
                <a:effectLst/>
                <a:latin typeface="Calibri" panose="020F0502020204030204" pitchFamily="34" charset="0"/>
                <a:ea typeface="Calibri" panose="020F0502020204030204" pitchFamily="34" charset="0"/>
                <a:cs typeface="Times New Roman" panose="02020603050405020304" pitchFamily="18" charset="0"/>
              </a:rPr>
              <a:t>                  Having count(</a:t>
            </a:r>
            <a:r>
              <a:rPr lang="en-US" sz="1800" err="1">
                <a:effectLst/>
                <a:latin typeface="Calibri" panose="020F0502020204030204" pitchFamily="34" charset="0"/>
                <a:ea typeface="Calibri" panose="020F0502020204030204" pitchFamily="34" charset="0"/>
                <a:cs typeface="Times New Roman" panose="02020603050405020304" pitchFamily="18" charset="0"/>
              </a:rPr>
              <a:t>ReviewID</a:t>
            </a:r>
            <a:r>
              <a:rPr lang="en-US" sz="1800">
                <a:effectLst/>
                <a:latin typeface="Calibri" panose="020F0502020204030204" pitchFamily="34" charset="0"/>
                <a:ea typeface="Calibri" panose="020F0502020204030204" pitchFamily="34" charset="0"/>
                <a:cs typeface="Times New Roman" panose="02020603050405020304" pitchFamily="18" charset="0"/>
              </a:rPr>
              <a:t>) &gt; 5);</a:t>
            </a:r>
            <a:endParaRPr lang="en-IN"/>
          </a:p>
        </p:txBody>
      </p:sp>
      <p:pic>
        <p:nvPicPr>
          <p:cNvPr id="5" name="Content Placeholder 4">
            <a:extLst>
              <a:ext uri="{FF2B5EF4-FFF2-40B4-BE49-F238E27FC236}">
                <a16:creationId xmlns:a16="http://schemas.microsoft.com/office/drawing/2014/main" id="{D38CA365-E192-CB4C-9D22-EF460F6E30C9}"/>
              </a:ext>
            </a:extLst>
          </p:cNvPr>
          <p:cNvPicPr>
            <a:picLocks noGrp="1" noChangeAspect="1"/>
          </p:cNvPicPr>
          <p:nvPr>
            <p:ph idx="1"/>
          </p:nvPr>
        </p:nvPicPr>
        <p:blipFill>
          <a:blip r:embed="rId2"/>
          <a:stretch>
            <a:fillRect/>
          </a:stretch>
        </p:blipFill>
        <p:spPr>
          <a:xfrm>
            <a:off x="2592925" y="1905000"/>
            <a:ext cx="8911686" cy="4485968"/>
          </a:xfrm>
        </p:spPr>
      </p:pic>
    </p:spTree>
    <p:extLst>
      <p:ext uri="{BB962C8B-B14F-4D97-AF65-F5344CB8AC3E}">
        <p14:creationId xmlns:p14="http://schemas.microsoft.com/office/powerpoint/2010/main" val="622886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B5FD1-05B5-9A2A-6721-A733927DEDF8}"/>
              </a:ext>
            </a:extLst>
          </p:cNvPr>
          <p:cNvSpPr>
            <a:spLocks noGrp="1"/>
          </p:cNvSpPr>
          <p:nvPr>
            <p:ph type="title"/>
          </p:nvPr>
        </p:nvSpPr>
        <p:spPr/>
        <p:txBody>
          <a:bodyPr>
            <a:normAutofit fontScale="90000"/>
          </a:bodyPr>
          <a:lstStyle/>
          <a:p>
            <a:r>
              <a:rPr lang="en-IN" sz="2000" b="1" kern="100">
                <a:effectLst/>
                <a:latin typeface="Calibri" panose="020F0502020204030204" pitchFamily="34" charset="0"/>
                <a:ea typeface="Calibri" panose="020F0502020204030204" pitchFamily="34" charset="0"/>
                <a:cs typeface="Times New Roman" panose="02020603050405020304" pitchFamily="18" charset="0"/>
              </a:rPr>
              <a:t>Write a query to get the average Rating for each Genre. Group the results by Genre</a:t>
            </a:r>
            <a:r>
              <a:rPr lang="en-IN" sz="1200" kern="100">
                <a:effectLst/>
                <a:latin typeface="Calibri" panose="020F0502020204030204" pitchFamily="34" charset="0"/>
                <a:ea typeface="Calibri" panose="020F0502020204030204" pitchFamily="34" charset="0"/>
                <a:cs typeface="Times New Roman" panose="02020603050405020304" pitchFamily="18" charset="0"/>
              </a:rPr>
              <a:t>.</a:t>
            </a:r>
            <a:br>
              <a:rPr lang="en-IN" sz="1200" kern="100">
                <a:effectLst/>
                <a:latin typeface="Calibri" panose="020F0502020204030204" pitchFamily="34" charset="0"/>
                <a:ea typeface="Calibri" panose="020F0502020204030204" pitchFamily="34" charset="0"/>
                <a:cs typeface="Times New Roman" panose="02020603050405020304" pitchFamily="18" charset="0"/>
              </a:rPr>
            </a:br>
            <a:br>
              <a:rPr lang="en-IN" sz="1200" kern="100">
                <a:effectLst/>
                <a:latin typeface="Calibri" panose="020F0502020204030204" pitchFamily="34" charset="0"/>
                <a:ea typeface="Calibri" panose="020F0502020204030204" pitchFamily="34" charset="0"/>
                <a:cs typeface="Times New Roman" panose="02020603050405020304" pitchFamily="18" charset="0"/>
              </a:rPr>
            </a:br>
            <a:br>
              <a:rPr lang="en-IN" sz="1200" kern="100">
                <a:effectLst/>
                <a:latin typeface="Calibri" panose="020F0502020204030204" pitchFamily="34" charset="0"/>
                <a:ea typeface="Calibri" panose="020F0502020204030204" pitchFamily="34" charset="0"/>
                <a:cs typeface="Times New Roman" panose="02020603050405020304" pitchFamily="18" charset="0"/>
              </a:rPr>
            </a:br>
            <a:r>
              <a:rPr lang="en-US" sz="2000" kern="100">
                <a:effectLst/>
                <a:latin typeface="Calibri" panose="020F0502020204030204" pitchFamily="34" charset="0"/>
                <a:ea typeface="Calibri" panose="020F0502020204030204" pitchFamily="34" charset="0"/>
                <a:cs typeface="Times New Roman" panose="02020603050405020304" pitchFamily="18" charset="0"/>
              </a:rPr>
              <a:t>Select Genre, Avg(Rating) as </a:t>
            </a:r>
            <a:r>
              <a:rPr lang="en-US" sz="2000" kern="100" err="1">
                <a:effectLst/>
                <a:latin typeface="Calibri" panose="020F0502020204030204" pitchFamily="34" charset="0"/>
                <a:ea typeface="Calibri" panose="020F0502020204030204" pitchFamily="34" charset="0"/>
                <a:cs typeface="Times New Roman" panose="02020603050405020304" pitchFamily="18" charset="0"/>
              </a:rPr>
              <a:t>Average_Rating</a:t>
            </a:r>
            <a:r>
              <a:rPr lang="en-US" sz="2000" kern="100">
                <a:effectLst/>
                <a:latin typeface="Calibri" panose="020F0502020204030204" pitchFamily="34" charset="0"/>
                <a:ea typeface="Calibri" panose="020F0502020204030204" pitchFamily="34" charset="0"/>
                <a:cs typeface="Times New Roman" panose="02020603050405020304" pitchFamily="18" charset="0"/>
              </a:rPr>
              <a:t> From Movies Group By Genre</a:t>
            </a:r>
            <a:r>
              <a:rPr lang="en-US" sz="1200" kern="100">
                <a:effectLst/>
                <a:latin typeface="Calibri" panose="020F0502020204030204" pitchFamily="34" charset="0"/>
                <a:ea typeface="Calibri" panose="020F0502020204030204" pitchFamily="34" charset="0"/>
                <a:cs typeface="Times New Roman" panose="02020603050405020304" pitchFamily="18" charset="0"/>
              </a:rPr>
              <a:t>;</a:t>
            </a:r>
            <a:br>
              <a:rPr lang="en-IN" sz="1100" kern="100">
                <a:effectLst/>
                <a:latin typeface="Calibri" panose="020F0502020204030204" pitchFamily="34" charset="0"/>
                <a:ea typeface="Calibri" panose="020F0502020204030204" pitchFamily="34" charset="0"/>
                <a:cs typeface="Times New Roman" panose="02020603050405020304" pitchFamily="18" charset="0"/>
              </a:rPr>
            </a:br>
            <a:endParaRPr lang="en-IN"/>
          </a:p>
        </p:txBody>
      </p:sp>
      <p:pic>
        <p:nvPicPr>
          <p:cNvPr id="5" name="Content Placeholder 4">
            <a:extLst>
              <a:ext uri="{FF2B5EF4-FFF2-40B4-BE49-F238E27FC236}">
                <a16:creationId xmlns:a16="http://schemas.microsoft.com/office/drawing/2014/main" id="{87EF55CE-21CC-28F4-DE52-90003A0A065B}"/>
              </a:ext>
            </a:extLst>
          </p:cNvPr>
          <p:cNvPicPr>
            <a:picLocks noGrp="1" noChangeAspect="1"/>
          </p:cNvPicPr>
          <p:nvPr>
            <p:ph idx="1"/>
          </p:nvPr>
        </p:nvPicPr>
        <p:blipFill>
          <a:blip r:embed="rId2"/>
          <a:stretch>
            <a:fillRect/>
          </a:stretch>
        </p:blipFill>
        <p:spPr>
          <a:xfrm>
            <a:off x="2592925" y="1905000"/>
            <a:ext cx="8832159" cy="4328890"/>
          </a:xfrm>
        </p:spPr>
      </p:pic>
    </p:spTree>
    <p:extLst>
      <p:ext uri="{BB962C8B-B14F-4D97-AF65-F5344CB8AC3E}">
        <p14:creationId xmlns:p14="http://schemas.microsoft.com/office/powerpoint/2010/main" val="2581159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41295-3A15-8D59-FC38-13DEA1C4F22E}"/>
              </a:ext>
            </a:extLst>
          </p:cNvPr>
          <p:cNvSpPr>
            <a:spLocks noGrp="1"/>
          </p:cNvSpPr>
          <p:nvPr>
            <p:ph type="title"/>
          </p:nvPr>
        </p:nvSpPr>
        <p:spPr>
          <a:xfrm>
            <a:off x="2592925" y="98323"/>
            <a:ext cx="8911687" cy="1806677"/>
          </a:xfrm>
        </p:spPr>
        <p:txBody>
          <a:bodyPr>
            <a:normAutofit fontScale="90000"/>
          </a:bodyPr>
          <a:lstStyle/>
          <a:p>
            <a:r>
              <a:rPr lang="en-IN" sz="1600" b="1" kern="100">
                <a:effectLst/>
                <a:latin typeface="Calibri" panose="020F0502020204030204" pitchFamily="34" charset="0"/>
                <a:ea typeface="Calibri" panose="020F0502020204030204" pitchFamily="34" charset="0"/>
                <a:cs typeface="Times New Roman" panose="02020603050405020304" pitchFamily="18" charset="0"/>
              </a:rPr>
              <a:t>Write a query to get the total number of movies for each director, but only include directors who have directed more than 3 movies. Use the HAVING clause. </a:t>
            </a:r>
            <a:br>
              <a:rPr lang="en-IN" sz="1600" b="1" kern="100">
                <a:effectLst/>
                <a:latin typeface="Calibri" panose="020F0502020204030204" pitchFamily="34" charset="0"/>
                <a:ea typeface="Calibri" panose="020F0502020204030204" pitchFamily="34" charset="0"/>
                <a:cs typeface="Times New Roman" panose="02020603050405020304" pitchFamily="18" charset="0"/>
              </a:rPr>
            </a:br>
            <a:br>
              <a:rPr lang="en-IN" sz="1600" b="1" kern="100">
                <a:effectLst/>
                <a:latin typeface="Calibri" panose="020F0502020204030204" pitchFamily="34" charset="0"/>
                <a:ea typeface="Calibri" panose="020F0502020204030204" pitchFamily="34" charset="0"/>
                <a:cs typeface="Times New Roman" panose="02020603050405020304" pitchFamily="18" charset="0"/>
              </a:rPr>
            </a:br>
            <a:r>
              <a:rPr lang="en-IN" sz="1600" kern="100">
                <a:effectLst/>
                <a:latin typeface="Calibri" panose="020F0502020204030204" pitchFamily="34" charset="0"/>
                <a:ea typeface="Calibri" panose="020F0502020204030204" pitchFamily="34" charset="0"/>
                <a:cs typeface="Times New Roman" panose="02020603050405020304" pitchFamily="18" charset="0"/>
              </a:rPr>
              <a:t>Select </a:t>
            </a:r>
            <a:r>
              <a:rPr lang="en-IN" sz="1600" kern="100" err="1">
                <a:effectLst/>
                <a:latin typeface="Calibri" panose="020F0502020204030204" pitchFamily="34" charset="0"/>
                <a:ea typeface="Calibri" panose="020F0502020204030204" pitchFamily="34" charset="0"/>
                <a:cs typeface="Times New Roman" panose="02020603050405020304" pitchFamily="18" charset="0"/>
              </a:rPr>
              <a:t>Concat</a:t>
            </a:r>
            <a:r>
              <a:rPr lang="en-IN" sz="1600" kern="100">
                <a:effectLst/>
                <a:latin typeface="Calibri" panose="020F0502020204030204" pitchFamily="34" charset="0"/>
                <a:ea typeface="Calibri" panose="020F0502020204030204" pitchFamily="34" charset="0"/>
                <a:cs typeface="Times New Roman" panose="02020603050405020304" pitchFamily="18" charset="0"/>
              </a:rPr>
              <a:t>(</a:t>
            </a:r>
            <a:r>
              <a:rPr lang="en-IN" sz="1600" kern="100" err="1">
                <a:effectLst/>
                <a:latin typeface="Calibri" panose="020F0502020204030204" pitchFamily="34" charset="0"/>
                <a:ea typeface="Calibri" panose="020F0502020204030204" pitchFamily="34" charset="0"/>
                <a:cs typeface="Times New Roman" panose="02020603050405020304" pitchFamily="18" charset="0"/>
              </a:rPr>
              <a:t>d.FirstName</a:t>
            </a:r>
            <a:r>
              <a:rPr lang="en-IN" sz="1600" kern="100">
                <a:effectLst/>
                <a:latin typeface="Calibri" panose="020F0502020204030204" pitchFamily="34" charset="0"/>
                <a:ea typeface="Calibri" panose="020F0502020204030204" pitchFamily="34" charset="0"/>
                <a:cs typeface="Times New Roman" panose="02020603050405020304" pitchFamily="18" charset="0"/>
              </a:rPr>
              <a:t>, ' ', </a:t>
            </a:r>
            <a:r>
              <a:rPr lang="en-IN" sz="1600" kern="100" err="1">
                <a:effectLst/>
                <a:latin typeface="Calibri" panose="020F0502020204030204" pitchFamily="34" charset="0"/>
                <a:ea typeface="Calibri" panose="020F0502020204030204" pitchFamily="34" charset="0"/>
                <a:cs typeface="Times New Roman" panose="02020603050405020304" pitchFamily="18" charset="0"/>
              </a:rPr>
              <a:t>d.LastName</a:t>
            </a:r>
            <a:r>
              <a:rPr lang="en-IN" sz="1600" kern="100">
                <a:effectLst/>
                <a:latin typeface="Calibri" panose="020F0502020204030204" pitchFamily="34" charset="0"/>
                <a:ea typeface="Calibri" panose="020F0502020204030204" pitchFamily="34" charset="0"/>
                <a:cs typeface="Times New Roman" panose="02020603050405020304" pitchFamily="18" charset="0"/>
              </a:rPr>
              <a:t>) as </a:t>
            </a:r>
            <a:r>
              <a:rPr lang="en-IN" sz="1600" kern="100" err="1">
                <a:effectLst/>
                <a:latin typeface="Calibri" panose="020F0502020204030204" pitchFamily="34" charset="0"/>
                <a:ea typeface="Calibri" panose="020F0502020204030204" pitchFamily="34" charset="0"/>
                <a:cs typeface="Times New Roman" panose="02020603050405020304" pitchFamily="18" charset="0"/>
              </a:rPr>
              <a:t>Director_Name</a:t>
            </a:r>
            <a:r>
              <a:rPr lang="en-IN" sz="1600" kern="100">
                <a:effectLst/>
                <a:latin typeface="Calibri" panose="020F0502020204030204" pitchFamily="34" charset="0"/>
                <a:ea typeface="Calibri" panose="020F0502020204030204" pitchFamily="34" charset="0"/>
                <a:cs typeface="Times New Roman" panose="02020603050405020304" pitchFamily="18" charset="0"/>
              </a:rPr>
              <a:t>, </a:t>
            </a:r>
            <a:br>
              <a:rPr lang="en-IN" sz="1600" kern="100">
                <a:effectLst/>
                <a:latin typeface="Calibri" panose="020F0502020204030204" pitchFamily="34" charset="0"/>
                <a:ea typeface="Calibri" panose="020F0502020204030204" pitchFamily="34" charset="0"/>
                <a:cs typeface="Times New Roman" panose="02020603050405020304" pitchFamily="18" charset="0"/>
              </a:rPr>
            </a:br>
            <a:r>
              <a:rPr lang="en-IN" sz="1600" kern="100">
                <a:effectLst/>
                <a:latin typeface="Calibri" panose="020F0502020204030204" pitchFamily="34" charset="0"/>
                <a:ea typeface="Calibri" panose="020F0502020204030204" pitchFamily="34" charset="0"/>
                <a:cs typeface="Times New Roman" panose="02020603050405020304" pitchFamily="18" charset="0"/>
              </a:rPr>
              <a:t>Count(</a:t>
            </a:r>
            <a:r>
              <a:rPr lang="en-IN" sz="1600" kern="100" err="1">
                <a:effectLst/>
                <a:latin typeface="Calibri" panose="020F0502020204030204" pitchFamily="34" charset="0"/>
                <a:ea typeface="Calibri" panose="020F0502020204030204" pitchFamily="34" charset="0"/>
                <a:cs typeface="Times New Roman" panose="02020603050405020304" pitchFamily="18" charset="0"/>
              </a:rPr>
              <a:t>md.MovieID</a:t>
            </a:r>
            <a:r>
              <a:rPr lang="en-IN" sz="1600" kern="100">
                <a:effectLst/>
                <a:latin typeface="Calibri" panose="020F0502020204030204" pitchFamily="34" charset="0"/>
                <a:ea typeface="Calibri" panose="020F0502020204030204" pitchFamily="34" charset="0"/>
                <a:cs typeface="Times New Roman" panose="02020603050405020304" pitchFamily="18" charset="0"/>
              </a:rPr>
              <a:t>) as </a:t>
            </a:r>
            <a:r>
              <a:rPr lang="en-IN" sz="1600" kern="100" err="1">
                <a:effectLst/>
                <a:latin typeface="Calibri" panose="020F0502020204030204" pitchFamily="34" charset="0"/>
                <a:ea typeface="Calibri" panose="020F0502020204030204" pitchFamily="34" charset="0"/>
                <a:cs typeface="Times New Roman" panose="02020603050405020304" pitchFamily="18" charset="0"/>
              </a:rPr>
              <a:t>Total_Movies</a:t>
            </a:r>
            <a:r>
              <a:rPr lang="en-IN" sz="1600" kern="100">
                <a:effectLst/>
                <a:latin typeface="Calibri" panose="020F0502020204030204" pitchFamily="34" charset="0"/>
                <a:ea typeface="Calibri" panose="020F0502020204030204" pitchFamily="34" charset="0"/>
                <a:cs typeface="Times New Roman" panose="02020603050405020304" pitchFamily="18" charset="0"/>
              </a:rPr>
              <a:t> From Directors d</a:t>
            </a:r>
            <a:br>
              <a:rPr lang="en-IN" sz="1600" kern="100">
                <a:effectLst/>
                <a:latin typeface="Calibri" panose="020F0502020204030204" pitchFamily="34" charset="0"/>
                <a:ea typeface="Calibri" panose="020F0502020204030204" pitchFamily="34" charset="0"/>
                <a:cs typeface="Times New Roman" panose="02020603050405020304" pitchFamily="18" charset="0"/>
              </a:rPr>
            </a:br>
            <a:r>
              <a:rPr lang="en-IN" sz="1600" kern="100">
                <a:effectLst/>
                <a:latin typeface="Calibri" panose="020F0502020204030204" pitchFamily="34" charset="0"/>
                <a:ea typeface="Calibri" panose="020F0502020204030204" pitchFamily="34" charset="0"/>
                <a:cs typeface="Times New Roman" panose="02020603050405020304" pitchFamily="18" charset="0"/>
              </a:rPr>
              <a:t>Join </a:t>
            </a:r>
            <a:r>
              <a:rPr lang="en-IN" sz="1600" kern="100" err="1">
                <a:effectLst/>
                <a:latin typeface="Calibri" panose="020F0502020204030204" pitchFamily="34" charset="0"/>
                <a:ea typeface="Calibri" panose="020F0502020204030204" pitchFamily="34" charset="0"/>
                <a:cs typeface="Times New Roman" panose="02020603050405020304" pitchFamily="18" charset="0"/>
              </a:rPr>
              <a:t>MovieDirectors</a:t>
            </a:r>
            <a:r>
              <a:rPr lang="en-IN" sz="1600" kern="100">
                <a:effectLst/>
                <a:latin typeface="Calibri" panose="020F0502020204030204" pitchFamily="34" charset="0"/>
                <a:ea typeface="Calibri" panose="020F0502020204030204" pitchFamily="34" charset="0"/>
                <a:cs typeface="Times New Roman" panose="02020603050405020304" pitchFamily="18" charset="0"/>
              </a:rPr>
              <a:t> md ON </a:t>
            </a:r>
            <a:r>
              <a:rPr lang="en-IN" sz="1600" kern="100" err="1">
                <a:effectLst/>
                <a:latin typeface="Calibri" panose="020F0502020204030204" pitchFamily="34" charset="0"/>
                <a:ea typeface="Calibri" panose="020F0502020204030204" pitchFamily="34" charset="0"/>
                <a:cs typeface="Times New Roman" panose="02020603050405020304" pitchFamily="18" charset="0"/>
              </a:rPr>
              <a:t>d.DirectorID</a:t>
            </a:r>
            <a:r>
              <a:rPr lang="en-IN" sz="1600" kern="100">
                <a:effectLst/>
                <a:latin typeface="Calibri" panose="020F0502020204030204" pitchFamily="34" charset="0"/>
                <a:ea typeface="Calibri" panose="020F0502020204030204" pitchFamily="34" charset="0"/>
                <a:cs typeface="Times New Roman" panose="02020603050405020304" pitchFamily="18" charset="0"/>
              </a:rPr>
              <a:t> = </a:t>
            </a:r>
            <a:r>
              <a:rPr lang="en-IN" sz="1600" kern="100" err="1">
                <a:effectLst/>
                <a:latin typeface="Calibri" panose="020F0502020204030204" pitchFamily="34" charset="0"/>
                <a:ea typeface="Calibri" panose="020F0502020204030204" pitchFamily="34" charset="0"/>
                <a:cs typeface="Times New Roman" panose="02020603050405020304" pitchFamily="18" charset="0"/>
              </a:rPr>
              <a:t>md.DirectorID</a:t>
            </a:r>
            <a:br>
              <a:rPr lang="en-IN" sz="1600" kern="100">
                <a:effectLst/>
                <a:latin typeface="Calibri" panose="020F0502020204030204" pitchFamily="34" charset="0"/>
                <a:ea typeface="Calibri" panose="020F0502020204030204" pitchFamily="34" charset="0"/>
                <a:cs typeface="Times New Roman" panose="02020603050405020304" pitchFamily="18" charset="0"/>
              </a:rPr>
            </a:br>
            <a:r>
              <a:rPr lang="en-IN" sz="1600" kern="100">
                <a:effectLst/>
                <a:latin typeface="Calibri" panose="020F0502020204030204" pitchFamily="34" charset="0"/>
                <a:ea typeface="Calibri" panose="020F0502020204030204" pitchFamily="34" charset="0"/>
                <a:cs typeface="Times New Roman" panose="02020603050405020304" pitchFamily="18" charset="0"/>
              </a:rPr>
              <a:t>Join Movies m ON </a:t>
            </a:r>
            <a:r>
              <a:rPr lang="en-IN" sz="1600" kern="100" err="1">
                <a:effectLst/>
                <a:latin typeface="Calibri" panose="020F0502020204030204" pitchFamily="34" charset="0"/>
                <a:ea typeface="Calibri" panose="020F0502020204030204" pitchFamily="34" charset="0"/>
                <a:cs typeface="Times New Roman" panose="02020603050405020304" pitchFamily="18" charset="0"/>
              </a:rPr>
              <a:t>md.MovieID</a:t>
            </a:r>
            <a:r>
              <a:rPr lang="en-IN" sz="1600" kern="100">
                <a:effectLst/>
                <a:latin typeface="Calibri" panose="020F0502020204030204" pitchFamily="34" charset="0"/>
                <a:ea typeface="Calibri" panose="020F0502020204030204" pitchFamily="34" charset="0"/>
                <a:cs typeface="Times New Roman" panose="02020603050405020304" pitchFamily="18" charset="0"/>
              </a:rPr>
              <a:t> = </a:t>
            </a:r>
            <a:r>
              <a:rPr lang="en-IN" sz="1600" kern="100" err="1">
                <a:effectLst/>
                <a:latin typeface="Calibri" panose="020F0502020204030204" pitchFamily="34" charset="0"/>
                <a:ea typeface="Calibri" panose="020F0502020204030204" pitchFamily="34" charset="0"/>
                <a:cs typeface="Times New Roman" panose="02020603050405020304" pitchFamily="18" charset="0"/>
              </a:rPr>
              <a:t>m.MovieID</a:t>
            </a:r>
            <a:br>
              <a:rPr lang="en-IN" sz="1600" kern="100">
                <a:effectLst/>
                <a:latin typeface="Calibri" panose="020F0502020204030204" pitchFamily="34" charset="0"/>
                <a:ea typeface="Calibri" panose="020F0502020204030204" pitchFamily="34" charset="0"/>
                <a:cs typeface="Times New Roman" panose="02020603050405020304" pitchFamily="18" charset="0"/>
              </a:rPr>
            </a:br>
            <a:r>
              <a:rPr lang="en-IN" sz="1600" kern="100">
                <a:effectLst/>
                <a:latin typeface="Calibri" panose="020F0502020204030204" pitchFamily="34" charset="0"/>
                <a:ea typeface="Calibri" panose="020F0502020204030204" pitchFamily="34" charset="0"/>
                <a:cs typeface="Times New Roman" panose="02020603050405020304" pitchFamily="18" charset="0"/>
              </a:rPr>
              <a:t>Group By </a:t>
            </a:r>
            <a:r>
              <a:rPr lang="en-IN" sz="1600" kern="100" err="1">
                <a:effectLst/>
                <a:latin typeface="Calibri" panose="020F0502020204030204" pitchFamily="34" charset="0"/>
                <a:ea typeface="Calibri" panose="020F0502020204030204" pitchFamily="34" charset="0"/>
                <a:cs typeface="Times New Roman" panose="02020603050405020304" pitchFamily="18" charset="0"/>
              </a:rPr>
              <a:t>d.DirectorID</a:t>
            </a:r>
            <a:r>
              <a:rPr lang="en-IN" sz="1600" kern="100">
                <a:effectLst/>
                <a:latin typeface="Calibri" panose="020F0502020204030204" pitchFamily="34" charset="0"/>
                <a:ea typeface="Calibri" panose="020F0502020204030204" pitchFamily="34" charset="0"/>
                <a:cs typeface="Times New Roman" panose="02020603050405020304" pitchFamily="18" charset="0"/>
              </a:rPr>
              <a:t>, </a:t>
            </a:r>
            <a:r>
              <a:rPr lang="en-IN" sz="1600" kern="100" err="1">
                <a:effectLst/>
                <a:latin typeface="Calibri" panose="020F0502020204030204" pitchFamily="34" charset="0"/>
                <a:ea typeface="Calibri" panose="020F0502020204030204" pitchFamily="34" charset="0"/>
                <a:cs typeface="Times New Roman" panose="02020603050405020304" pitchFamily="18" charset="0"/>
              </a:rPr>
              <a:t>d.FirstName</a:t>
            </a:r>
            <a:r>
              <a:rPr lang="en-IN" sz="1600" kern="100">
                <a:effectLst/>
                <a:latin typeface="Calibri" panose="020F0502020204030204" pitchFamily="34" charset="0"/>
                <a:ea typeface="Calibri" panose="020F0502020204030204" pitchFamily="34" charset="0"/>
                <a:cs typeface="Times New Roman" panose="02020603050405020304" pitchFamily="18" charset="0"/>
              </a:rPr>
              <a:t>, </a:t>
            </a:r>
            <a:r>
              <a:rPr lang="en-IN" sz="1600" kern="100" err="1">
                <a:effectLst/>
                <a:latin typeface="Calibri" panose="020F0502020204030204" pitchFamily="34" charset="0"/>
                <a:ea typeface="Calibri" panose="020F0502020204030204" pitchFamily="34" charset="0"/>
                <a:cs typeface="Times New Roman" panose="02020603050405020304" pitchFamily="18" charset="0"/>
              </a:rPr>
              <a:t>d.LastName</a:t>
            </a:r>
            <a:r>
              <a:rPr lang="en-IN" sz="1600" kern="100">
                <a:effectLst/>
                <a:latin typeface="Calibri" panose="020F0502020204030204" pitchFamily="34" charset="0"/>
                <a:ea typeface="Calibri" panose="020F0502020204030204" pitchFamily="34" charset="0"/>
                <a:cs typeface="Times New Roman" panose="02020603050405020304" pitchFamily="18" charset="0"/>
              </a:rPr>
              <a:t>   Having  Count(</a:t>
            </a:r>
            <a:r>
              <a:rPr lang="en-IN" sz="1600" kern="100" err="1">
                <a:effectLst/>
                <a:latin typeface="Calibri" panose="020F0502020204030204" pitchFamily="34" charset="0"/>
                <a:ea typeface="Calibri" panose="020F0502020204030204" pitchFamily="34" charset="0"/>
                <a:cs typeface="Times New Roman" panose="02020603050405020304" pitchFamily="18" charset="0"/>
              </a:rPr>
              <a:t>md.MovieID</a:t>
            </a:r>
            <a:r>
              <a:rPr lang="en-IN" sz="1600" kern="100">
                <a:effectLst/>
                <a:latin typeface="Calibri" panose="020F0502020204030204" pitchFamily="34" charset="0"/>
                <a:ea typeface="Calibri" panose="020F0502020204030204" pitchFamily="34" charset="0"/>
                <a:cs typeface="Times New Roman" panose="02020603050405020304" pitchFamily="18" charset="0"/>
              </a:rPr>
              <a:t>) &gt; 3;</a:t>
            </a:r>
            <a:br>
              <a:rPr lang="en-IN" sz="1100" kern="100">
                <a:effectLst/>
                <a:latin typeface="Calibri" panose="020F0502020204030204" pitchFamily="34" charset="0"/>
                <a:ea typeface="Calibri" panose="020F0502020204030204" pitchFamily="34" charset="0"/>
                <a:cs typeface="Times New Roman" panose="02020603050405020304" pitchFamily="18" charset="0"/>
              </a:rPr>
            </a:br>
            <a:endParaRPr lang="en-IN"/>
          </a:p>
        </p:txBody>
      </p:sp>
      <p:pic>
        <p:nvPicPr>
          <p:cNvPr id="5" name="Content Placeholder 4">
            <a:extLst>
              <a:ext uri="{FF2B5EF4-FFF2-40B4-BE49-F238E27FC236}">
                <a16:creationId xmlns:a16="http://schemas.microsoft.com/office/drawing/2014/main" id="{EDBCCE53-DC5F-CC54-B24B-35FF10EA705D}"/>
              </a:ext>
            </a:extLst>
          </p:cNvPr>
          <p:cNvPicPr>
            <a:picLocks noGrp="1" noChangeAspect="1"/>
          </p:cNvPicPr>
          <p:nvPr>
            <p:ph idx="1"/>
          </p:nvPr>
        </p:nvPicPr>
        <p:blipFill>
          <a:blip r:embed="rId2"/>
          <a:stretch>
            <a:fillRect/>
          </a:stretch>
        </p:blipFill>
        <p:spPr>
          <a:xfrm>
            <a:off x="2592925" y="2133599"/>
            <a:ext cx="8841991" cy="4090219"/>
          </a:xfrm>
        </p:spPr>
      </p:pic>
    </p:spTree>
    <p:extLst>
      <p:ext uri="{BB962C8B-B14F-4D97-AF65-F5344CB8AC3E}">
        <p14:creationId xmlns:p14="http://schemas.microsoft.com/office/powerpoint/2010/main" val="111836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A2A36-5BFA-CECB-F65A-AC86D9C0C515}"/>
              </a:ext>
            </a:extLst>
          </p:cNvPr>
          <p:cNvSpPr>
            <a:spLocks noGrp="1"/>
          </p:cNvSpPr>
          <p:nvPr>
            <p:ph type="title"/>
          </p:nvPr>
        </p:nvSpPr>
        <p:spPr/>
        <p:txBody>
          <a:bodyPr>
            <a:normAutofit/>
          </a:bodyPr>
          <a:lstStyle/>
          <a:p>
            <a:r>
              <a:rPr lang="en-IN" sz="2000" b="1">
                <a:effectLst/>
                <a:latin typeface="Calibri" panose="020F0502020204030204" pitchFamily="34" charset="0"/>
                <a:ea typeface="Calibri" panose="020F0502020204030204" pitchFamily="34" charset="0"/>
                <a:cs typeface="Times New Roman" panose="02020603050405020304" pitchFamily="18" charset="0"/>
              </a:rPr>
              <a:t>Write a query to select the top 5 highest-rated movies.</a:t>
            </a:r>
            <a:br>
              <a:rPr lang="en-IN" sz="2000" b="1">
                <a:effectLst/>
                <a:latin typeface="Calibri" panose="020F0502020204030204" pitchFamily="34" charset="0"/>
                <a:ea typeface="Calibri" panose="020F0502020204030204" pitchFamily="34" charset="0"/>
                <a:cs typeface="Times New Roman" panose="02020603050405020304" pitchFamily="18" charset="0"/>
              </a:rPr>
            </a:br>
            <a:r>
              <a:rPr lang="en-US" sz="2000">
                <a:effectLst/>
                <a:latin typeface="Calibri" panose="020F0502020204030204" pitchFamily="34" charset="0"/>
                <a:ea typeface="Calibri" panose="020F0502020204030204" pitchFamily="34" charset="0"/>
                <a:cs typeface="Times New Roman" panose="02020603050405020304" pitchFamily="18" charset="0"/>
              </a:rPr>
              <a:t>Select Title, Rating</a:t>
            </a:r>
            <a:br>
              <a:rPr lang="en-US" sz="2000">
                <a:effectLst/>
                <a:latin typeface="Calibri" panose="020F0502020204030204" pitchFamily="34" charset="0"/>
                <a:ea typeface="Calibri" panose="020F0502020204030204" pitchFamily="34" charset="0"/>
                <a:cs typeface="Times New Roman" panose="02020603050405020304" pitchFamily="18" charset="0"/>
              </a:rPr>
            </a:br>
            <a:r>
              <a:rPr lang="en-US" sz="2000">
                <a:effectLst/>
                <a:latin typeface="Calibri" panose="020F0502020204030204" pitchFamily="34" charset="0"/>
                <a:ea typeface="Calibri" panose="020F0502020204030204" pitchFamily="34" charset="0"/>
                <a:cs typeface="Times New Roman" panose="02020603050405020304" pitchFamily="18" charset="0"/>
              </a:rPr>
              <a:t>From Movies          Order By Rating Desc        Limit 5;</a:t>
            </a:r>
            <a:endParaRPr lang="en-IN" sz="4000"/>
          </a:p>
        </p:txBody>
      </p:sp>
      <p:pic>
        <p:nvPicPr>
          <p:cNvPr id="5" name="Content Placeholder 4">
            <a:extLst>
              <a:ext uri="{FF2B5EF4-FFF2-40B4-BE49-F238E27FC236}">
                <a16:creationId xmlns:a16="http://schemas.microsoft.com/office/drawing/2014/main" id="{CD96534B-8E5C-73B2-8ACA-ABB2C75D0767}"/>
              </a:ext>
            </a:extLst>
          </p:cNvPr>
          <p:cNvPicPr>
            <a:picLocks noGrp="1" noChangeAspect="1"/>
          </p:cNvPicPr>
          <p:nvPr>
            <p:ph idx="1"/>
          </p:nvPr>
        </p:nvPicPr>
        <p:blipFill>
          <a:blip r:embed="rId2"/>
          <a:stretch>
            <a:fillRect/>
          </a:stretch>
        </p:blipFill>
        <p:spPr>
          <a:xfrm>
            <a:off x="2592925" y="1905000"/>
            <a:ext cx="8911687" cy="4328890"/>
          </a:xfrm>
        </p:spPr>
      </p:pic>
    </p:spTree>
    <p:extLst>
      <p:ext uri="{BB962C8B-B14F-4D97-AF65-F5344CB8AC3E}">
        <p14:creationId xmlns:p14="http://schemas.microsoft.com/office/powerpoint/2010/main" val="2754027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7A2C7-92E9-FA92-4BC0-9885A5765ECF}"/>
              </a:ext>
            </a:extLst>
          </p:cNvPr>
          <p:cNvSpPr>
            <a:spLocks noGrp="1"/>
          </p:cNvSpPr>
          <p:nvPr>
            <p:ph type="title"/>
          </p:nvPr>
        </p:nvSpPr>
        <p:spPr/>
        <p:txBody>
          <a:bodyPr>
            <a:normAutofit fontScale="90000"/>
          </a:bodyPr>
          <a:lstStyle/>
          <a:p>
            <a:r>
              <a:rPr lang="en-IN" sz="1800" b="1" kern="100">
                <a:effectLst/>
                <a:latin typeface="Calibri" panose="020F0502020204030204" pitchFamily="34" charset="0"/>
                <a:ea typeface="Calibri" panose="020F0502020204030204" pitchFamily="34" charset="0"/>
                <a:cs typeface="Times New Roman" panose="02020603050405020304" pitchFamily="18" charset="0"/>
              </a:rPr>
              <a:t>Write a query to join Movies with Reviews to get a list of all movies with their Title, </a:t>
            </a:r>
            <a:r>
              <a:rPr lang="en-IN" sz="1800" b="1" kern="100" err="1">
                <a:effectLst/>
                <a:latin typeface="Calibri" panose="020F0502020204030204" pitchFamily="34" charset="0"/>
                <a:ea typeface="Calibri" panose="020F0502020204030204" pitchFamily="34" charset="0"/>
                <a:cs typeface="Times New Roman" panose="02020603050405020304" pitchFamily="18" charset="0"/>
              </a:rPr>
              <a:t>ReviewerName</a:t>
            </a:r>
            <a:r>
              <a:rPr lang="en-IN" sz="1800" b="1" kern="100">
                <a:effectLst/>
                <a:latin typeface="Calibri" panose="020F0502020204030204" pitchFamily="34" charset="0"/>
                <a:ea typeface="Calibri" panose="020F0502020204030204" pitchFamily="34" charset="0"/>
                <a:cs typeface="Times New Roman" panose="02020603050405020304" pitchFamily="18" charset="0"/>
              </a:rPr>
              <a:t>, and Rating.</a:t>
            </a:r>
            <a:br>
              <a:rPr lang="en-IN" sz="1800" b="1" kern="100">
                <a:effectLst/>
                <a:latin typeface="Calibri" panose="020F0502020204030204" pitchFamily="34" charset="0"/>
                <a:ea typeface="Calibri" panose="020F0502020204030204" pitchFamily="34" charset="0"/>
                <a:cs typeface="Times New Roman" panose="02020603050405020304" pitchFamily="18" charset="0"/>
              </a:rPr>
            </a:br>
            <a:r>
              <a:rPr lang="en-IN" sz="1800" kern="100">
                <a:effectLst/>
                <a:latin typeface="Calibri" panose="020F0502020204030204" pitchFamily="34" charset="0"/>
                <a:ea typeface="Calibri" panose="020F0502020204030204" pitchFamily="34" charset="0"/>
                <a:cs typeface="Times New Roman" panose="02020603050405020304" pitchFamily="18" charset="0"/>
              </a:rPr>
              <a:t>Select </a:t>
            </a:r>
            <a:r>
              <a:rPr lang="en-IN" sz="1800" kern="100" err="1">
                <a:effectLst/>
                <a:latin typeface="Calibri" panose="020F0502020204030204" pitchFamily="34" charset="0"/>
                <a:ea typeface="Calibri" panose="020F0502020204030204" pitchFamily="34" charset="0"/>
                <a:cs typeface="Times New Roman" panose="02020603050405020304" pitchFamily="18" charset="0"/>
              </a:rPr>
              <a:t>m.Title</a:t>
            </a:r>
            <a:r>
              <a:rPr lang="en-IN" sz="1800" kern="10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err="1">
                <a:effectLst/>
                <a:latin typeface="Calibri" panose="020F0502020204030204" pitchFamily="34" charset="0"/>
                <a:ea typeface="Calibri" panose="020F0502020204030204" pitchFamily="34" charset="0"/>
                <a:cs typeface="Times New Roman" panose="02020603050405020304" pitchFamily="18" charset="0"/>
              </a:rPr>
              <a:t>r.ReviewerName</a:t>
            </a:r>
            <a:r>
              <a:rPr lang="en-IN" sz="1800" kern="10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err="1">
                <a:effectLst/>
                <a:latin typeface="Calibri" panose="020F0502020204030204" pitchFamily="34" charset="0"/>
                <a:ea typeface="Calibri" panose="020F0502020204030204" pitchFamily="34" charset="0"/>
                <a:cs typeface="Times New Roman" panose="02020603050405020304" pitchFamily="18" charset="0"/>
              </a:rPr>
              <a:t>r.Rating</a:t>
            </a:r>
            <a:br>
              <a:rPr lang="en-IN" sz="1800" kern="100">
                <a:effectLst/>
                <a:latin typeface="Calibri" panose="020F0502020204030204" pitchFamily="34" charset="0"/>
                <a:ea typeface="Calibri" panose="020F0502020204030204" pitchFamily="34" charset="0"/>
                <a:cs typeface="Times New Roman" panose="02020603050405020304" pitchFamily="18" charset="0"/>
              </a:rPr>
            </a:br>
            <a:r>
              <a:rPr lang="en-IN" sz="1800" kern="100">
                <a:effectLst/>
                <a:latin typeface="Calibri" panose="020F0502020204030204" pitchFamily="34" charset="0"/>
                <a:ea typeface="Calibri" panose="020F0502020204030204" pitchFamily="34" charset="0"/>
                <a:cs typeface="Times New Roman" panose="02020603050405020304" pitchFamily="18" charset="0"/>
              </a:rPr>
              <a:t>From Movies m</a:t>
            </a:r>
            <a:br>
              <a:rPr lang="en-IN" sz="1800" kern="100">
                <a:effectLst/>
                <a:latin typeface="Calibri" panose="020F0502020204030204" pitchFamily="34" charset="0"/>
                <a:ea typeface="Calibri" panose="020F0502020204030204" pitchFamily="34" charset="0"/>
                <a:cs typeface="Times New Roman" panose="02020603050405020304" pitchFamily="18" charset="0"/>
              </a:rPr>
            </a:br>
            <a:r>
              <a:rPr lang="en-IN" sz="1800" kern="100">
                <a:effectLst/>
                <a:latin typeface="Calibri" panose="020F0502020204030204" pitchFamily="34" charset="0"/>
                <a:ea typeface="Calibri" panose="020F0502020204030204" pitchFamily="34" charset="0"/>
                <a:cs typeface="Times New Roman" panose="02020603050405020304" pitchFamily="18" charset="0"/>
              </a:rPr>
              <a:t>Inner  Join Reviews r on </a:t>
            </a:r>
            <a:r>
              <a:rPr lang="en-IN" sz="1800" kern="100" err="1">
                <a:effectLst/>
                <a:latin typeface="Calibri" panose="020F0502020204030204" pitchFamily="34" charset="0"/>
                <a:ea typeface="Calibri" panose="020F0502020204030204" pitchFamily="34" charset="0"/>
                <a:cs typeface="Times New Roman" panose="02020603050405020304" pitchFamily="18" charset="0"/>
              </a:rPr>
              <a:t>m.MovieID</a:t>
            </a:r>
            <a:r>
              <a:rPr lang="en-IN" sz="1800" kern="100">
                <a:effectLst/>
                <a:latin typeface="Calibri" panose="020F0502020204030204" pitchFamily="34" charset="0"/>
                <a:ea typeface="Calibri" panose="020F0502020204030204" pitchFamily="34" charset="0"/>
                <a:cs typeface="Times New Roman" panose="02020603050405020304" pitchFamily="18" charset="0"/>
              </a:rPr>
              <a:t> = </a:t>
            </a:r>
            <a:r>
              <a:rPr lang="en-IN" sz="1800" kern="100" err="1">
                <a:effectLst/>
                <a:latin typeface="Calibri" panose="020F0502020204030204" pitchFamily="34" charset="0"/>
                <a:ea typeface="Calibri" panose="020F0502020204030204" pitchFamily="34" charset="0"/>
                <a:cs typeface="Times New Roman" panose="02020603050405020304" pitchFamily="18" charset="0"/>
              </a:rPr>
              <a:t>r.MovieID</a:t>
            </a:r>
            <a:r>
              <a:rPr lang="en-IN" sz="1800" kern="100">
                <a:effectLst/>
                <a:latin typeface="Calibri" panose="020F0502020204030204" pitchFamily="34" charset="0"/>
                <a:ea typeface="Calibri" panose="020F0502020204030204" pitchFamily="34" charset="0"/>
                <a:cs typeface="Times New Roman" panose="02020603050405020304" pitchFamily="18" charset="0"/>
              </a:rPr>
              <a:t>;</a:t>
            </a:r>
            <a:br>
              <a:rPr lang="en-IN" sz="1800" kern="100">
                <a:effectLst/>
                <a:latin typeface="Calibri" panose="020F0502020204030204" pitchFamily="34" charset="0"/>
                <a:ea typeface="Calibri" panose="020F0502020204030204" pitchFamily="34" charset="0"/>
                <a:cs typeface="Times New Roman" panose="02020603050405020304" pitchFamily="18" charset="0"/>
              </a:rPr>
            </a:br>
            <a:endParaRPr lang="en-IN"/>
          </a:p>
        </p:txBody>
      </p:sp>
      <p:pic>
        <p:nvPicPr>
          <p:cNvPr id="5" name="Content Placeholder 4">
            <a:extLst>
              <a:ext uri="{FF2B5EF4-FFF2-40B4-BE49-F238E27FC236}">
                <a16:creationId xmlns:a16="http://schemas.microsoft.com/office/drawing/2014/main" id="{B76B3F37-3350-9380-6C04-F6F50EDCACF1}"/>
              </a:ext>
            </a:extLst>
          </p:cNvPr>
          <p:cNvPicPr>
            <a:picLocks noGrp="1" noChangeAspect="1"/>
          </p:cNvPicPr>
          <p:nvPr>
            <p:ph idx="1"/>
          </p:nvPr>
        </p:nvPicPr>
        <p:blipFill>
          <a:blip r:embed="rId2"/>
          <a:stretch>
            <a:fillRect/>
          </a:stretch>
        </p:blipFill>
        <p:spPr>
          <a:xfrm>
            <a:off x="2592924" y="2074606"/>
            <a:ext cx="8911687" cy="4159284"/>
          </a:xfrm>
        </p:spPr>
      </p:pic>
    </p:spTree>
    <p:extLst>
      <p:ext uri="{BB962C8B-B14F-4D97-AF65-F5344CB8AC3E}">
        <p14:creationId xmlns:p14="http://schemas.microsoft.com/office/powerpoint/2010/main" val="2797840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954AF-3A08-EAE0-10B3-D64AB4266EE9}"/>
              </a:ext>
            </a:extLst>
          </p:cNvPr>
          <p:cNvSpPr>
            <a:spLocks noGrp="1"/>
          </p:cNvSpPr>
          <p:nvPr>
            <p:ph type="title"/>
          </p:nvPr>
        </p:nvSpPr>
        <p:spPr>
          <a:xfrm>
            <a:off x="2592925" y="255639"/>
            <a:ext cx="8911687" cy="1649361"/>
          </a:xfrm>
        </p:spPr>
        <p:txBody>
          <a:bodyPr/>
          <a:lstStyle/>
          <a:p>
            <a:r>
              <a:rPr lang="en-IN" sz="1800" b="1">
                <a:effectLst/>
                <a:latin typeface="Calibri" panose="020F0502020204030204" pitchFamily="34" charset="0"/>
                <a:ea typeface="Calibri" panose="020F0502020204030204" pitchFamily="34" charset="0"/>
                <a:cs typeface="Times New Roman" panose="02020603050405020304" pitchFamily="18" charset="0"/>
              </a:rPr>
              <a:t>Write a query to get a list of all movies and any associated reviews. Include movies that might not have any reviews.</a:t>
            </a:r>
            <a:br>
              <a:rPr lang="en-IN" sz="1800" b="1">
                <a:effectLst/>
                <a:latin typeface="Calibri" panose="020F0502020204030204" pitchFamily="34" charset="0"/>
                <a:ea typeface="Calibri" panose="020F0502020204030204" pitchFamily="34" charset="0"/>
                <a:cs typeface="Times New Roman" panose="02020603050405020304" pitchFamily="18" charset="0"/>
              </a:rPr>
            </a:br>
            <a:r>
              <a:rPr lang="en-US" sz="1800">
                <a:effectLst/>
                <a:latin typeface="Calibri" panose="020F0502020204030204" pitchFamily="34" charset="0"/>
                <a:ea typeface="Calibri" panose="020F0502020204030204" pitchFamily="34" charset="0"/>
                <a:cs typeface="Times New Roman" panose="02020603050405020304" pitchFamily="18" charset="0"/>
              </a:rPr>
              <a:t>Select </a:t>
            </a:r>
            <a:r>
              <a:rPr lang="en-US" sz="1800" err="1">
                <a:effectLst/>
                <a:latin typeface="Calibri" panose="020F0502020204030204" pitchFamily="34" charset="0"/>
                <a:ea typeface="Calibri" panose="020F0502020204030204" pitchFamily="34" charset="0"/>
                <a:cs typeface="Times New Roman" panose="02020603050405020304" pitchFamily="18" charset="0"/>
              </a:rPr>
              <a:t>m.Title</a:t>
            </a:r>
            <a:r>
              <a:rPr lang="en-US" sz="1800">
                <a:effectLst/>
                <a:latin typeface="Calibri" panose="020F0502020204030204" pitchFamily="34" charset="0"/>
                <a:ea typeface="Calibri" panose="020F0502020204030204" pitchFamily="34" charset="0"/>
                <a:cs typeface="Times New Roman" panose="02020603050405020304" pitchFamily="18" charset="0"/>
              </a:rPr>
              <a:t>, </a:t>
            </a:r>
            <a:r>
              <a:rPr lang="en-US" sz="1800" err="1">
                <a:effectLst/>
                <a:latin typeface="Calibri" panose="020F0502020204030204" pitchFamily="34" charset="0"/>
                <a:ea typeface="Calibri" panose="020F0502020204030204" pitchFamily="34" charset="0"/>
                <a:cs typeface="Times New Roman" panose="02020603050405020304" pitchFamily="18" charset="0"/>
              </a:rPr>
              <a:t>r.ReviewerName</a:t>
            </a:r>
            <a:r>
              <a:rPr lang="en-US" sz="1800">
                <a:effectLst/>
                <a:latin typeface="Calibri" panose="020F0502020204030204" pitchFamily="34" charset="0"/>
                <a:ea typeface="Calibri" panose="020F0502020204030204" pitchFamily="34" charset="0"/>
                <a:cs typeface="Times New Roman" panose="02020603050405020304" pitchFamily="18" charset="0"/>
              </a:rPr>
              <a:t>, </a:t>
            </a:r>
            <a:r>
              <a:rPr lang="en-US" sz="1800" err="1">
                <a:effectLst/>
                <a:latin typeface="Calibri" panose="020F0502020204030204" pitchFamily="34" charset="0"/>
                <a:ea typeface="Calibri" panose="020F0502020204030204" pitchFamily="34" charset="0"/>
                <a:cs typeface="Times New Roman" panose="02020603050405020304" pitchFamily="18" charset="0"/>
              </a:rPr>
              <a:t>r.Rating</a:t>
            </a:r>
            <a:br>
              <a:rPr lang="en-US" sz="1800">
                <a:effectLst/>
                <a:latin typeface="Calibri" panose="020F0502020204030204" pitchFamily="34" charset="0"/>
                <a:ea typeface="Calibri" panose="020F0502020204030204" pitchFamily="34" charset="0"/>
                <a:cs typeface="Times New Roman" panose="02020603050405020304" pitchFamily="18" charset="0"/>
              </a:rPr>
            </a:br>
            <a:r>
              <a:rPr lang="en-US" sz="1800">
                <a:effectLst/>
                <a:latin typeface="Calibri" panose="020F0502020204030204" pitchFamily="34" charset="0"/>
                <a:ea typeface="Calibri" panose="020F0502020204030204" pitchFamily="34" charset="0"/>
                <a:cs typeface="Times New Roman" panose="02020603050405020304" pitchFamily="18" charset="0"/>
              </a:rPr>
              <a:t>From Movies m</a:t>
            </a:r>
            <a:br>
              <a:rPr lang="en-US" sz="1800">
                <a:effectLst/>
                <a:latin typeface="Calibri" panose="020F0502020204030204" pitchFamily="34" charset="0"/>
                <a:ea typeface="Calibri" panose="020F0502020204030204" pitchFamily="34" charset="0"/>
                <a:cs typeface="Times New Roman" panose="02020603050405020304" pitchFamily="18" charset="0"/>
              </a:rPr>
            </a:br>
            <a:r>
              <a:rPr lang="en-US" sz="1800">
                <a:effectLst/>
                <a:latin typeface="Calibri" panose="020F0502020204030204" pitchFamily="34" charset="0"/>
                <a:ea typeface="Calibri" panose="020F0502020204030204" pitchFamily="34" charset="0"/>
                <a:cs typeface="Times New Roman" panose="02020603050405020304" pitchFamily="18" charset="0"/>
              </a:rPr>
              <a:t> left Join Reviews r on </a:t>
            </a:r>
            <a:r>
              <a:rPr lang="en-US" sz="1800" err="1">
                <a:effectLst/>
                <a:latin typeface="Calibri" panose="020F0502020204030204" pitchFamily="34" charset="0"/>
                <a:ea typeface="Calibri" panose="020F0502020204030204" pitchFamily="34" charset="0"/>
                <a:cs typeface="Times New Roman" panose="02020603050405020304" pitchFamily="18" charset="0"/>
              </a:rPr>
              <a:t>m.MovieID</a:t>
            </a:r>
            <a:r>
              <a:rPr lang="en-US" sz="1800">
                <a:effectLst/>
                <a:latin typeface="Calibri" panose="020F0502020204030204" pitchFamily="34" charset="0"/>
                <a:ea typeface="Calibri" panose="020F0502020204030204" pitchFamily="34" charset="0"/>
                <a:cs typeface="Times New Roman" panose="02020603050405020304" pitchFamily="18" charset="0"/>
              </a:rPr>
              <a:t> = </a:t>
            </a:r>
            <a:r>
              <a:rPr lang="en-US" sz="1800" err="1">
                <a:effectLst/>
                <a:latin typeface="Calibri" panose="020F0502020204030204" pitchFamily="34" charset="0"/>
                <a:ea typeface="Calibri" panose="020F0502020204030204" pitchFamily="34" charset="0"/>
                <a:cs typeface="Times New Roman" panose="02020603050405020304" pitchFamily="18" charset="0"/>
              </a:rPr>
              <a:t>r.MovieID</a:t>
            </a:r>
            <a:r>
              <a:rPr lang="en-US" sz="1800">
                <a:effectLst/>
                <a:latin typeface="Calibri" panose="020F0502020204030204" pitchFamily="34" charset="0"/>
                <a:ea typeface="Calibri" panose="020F0502020204030204" pitchFamily="34" charset="0"/>
                <a:cs typeface="Times New Roman" panose="02020603050405020304" pitchFamily="18" charset="0"/>
              </a:rPr>
              <a:t>;</a:t>
            </a:r>
            <a:endParaRPr lang="en-IN"/>
          </a:p>
        </p:txBody>
      </p:sp>
      <p:pic>
        <p:nvPicPr>
          <p:cNvPr id="5" name="Content Placeholder 4">
            <a:extLst>
              <a:ext uri="{FF2B5EF4-FFF2-40B4-BE49-F238E27FC236}">
                <a16:creationId xmlns:a16="http://schemas.microsoft.com/office/drawing/2014/main" id="{88D45DEF-6C4C-87C3-331E-CCD0EE06EA05}"/>
              </a:ext>
            </a:extLst>
          </p:cNvPr>
          <p:cNvPicPr>
            <a:picLocks noGrp="1" noChangeAspect="1"/>
          </p:cNvPicPr>
          <p:nvPr>
            <p:ph idx="1"/>
          </p:nvPr>
        </p:nvPicPr>
        <p:blipFill>
          <a:blip r:embed="rId2"/>
          <a:stretch>
            <a:fillRect/>
          </a:stretch>
        </p:blipFill>
        <p:spPr>
          <a:xfrm>
            <a:off x="2592924" y="1905000"/>
            <a:ext cx="8911687" cy="4377813"/>
          </a:xfrm>
        </p:spPr>
      </p:pic>
    </p:spTree>
    <p:extLst>
      <p:ext uri="{BB962C8B-B14F-4D97-AF65-F5344CB8AC3E}">
        <p14:creationId xmlns:p14="http://schemas.microsoft.com/office/powerpoint/2010/main" val="4681062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0C0AE-5555-5ABF-CEFD-32CD303D2638}"/>
              </a:ext>
            </a:extLst>
          </p:cNvPr>
          <p:cNvSpPr>
            <a:spLocks noGrp="1"/>
          </p:cNvSpPr>
          <p:nvPr>
            <p:ph type="title"/>
          </p:nvPr>
        </p:nvSpPr>
        <p:spPr>
          <a:xfrm>
            <a:off x="2592925" y="226142"/>
            <a:ext cx="8911687" cy="1678858"/>
          </a:xfrm>
        </p:spPr>
        <p:txBody>
          <a:bodyPr>
            <a:normAutofit fontScale="90000"/>
          </a:bodyPr>
          <a:lstStyle/>
          <a:p>
            <a:r>
              <a:rPr lang="en-IN" sz="1400" b="1" kern="100">
                <a:effectLst/>
                <a:latin typeface="Calibri" panose="020F0502020204030204" pitchFamily="34" charset="0"/>
                <a:ea typeface="Calibri" panose="020F0502020204030204" pitchFamily="34" charset="0"/>
                <a:cs typeface="Times New Roman" panose="02020603050405020304" pitchFamily="18" charset="0"/>
              </a:rPr>
              <a:t>Write a query to get the total number of movies each actor has appeared in. Use an INNER JOIN between </a:t>
            </a:r>
            <a:r>
              <a:rPr lang="en-IN" sz="1400" b="1" kern="100" err="1">
                <a:effectLst/>
                <a:latin typeface="Calibri" panose="020F0502020204030204" pitchFamily="34" charset="0"/>
                <a:ea typeface="Calibri" panose="020F0502020204030204" pitchFamily="34" charset="0"/>
                <a:cs typeface="Times New Roman" panose="02020603050405020304" pitchFamily="18" charset="0"/>
              </a:rPr>
              <a:t>MovieActors</a:t>
            </a:r>
            <a:r>
              <a:rPr lang="en-IN" sz="1400" b="1" kern="100">
                <a:effectLst/>
                <a:latin typeface="Calibri" panose="020F0502020204030204" pitchFamily="34" charset="0"/>
                <a:ea typeface="Calibri" panose="020F0502020204030204" pitchFamily="34" charset="0"/>
                <a:cs typeface="Times New Roman" panose="02020603050405020304" pitchFamily="18" charset="0"/>
              </a:rPr>
              <a:t> and Actors, and group by </a:t>
            </a:r>
            <a:r>
              <a:rPr lang="en-IN" sz="1400" b="1" kern="100" err="1">
                <a:effectLst/>
                <a:latin typeface="Calibri" panose="020F0502020204030204" pitchFamily="34" charset="0"/>
                <a:ea typeface="Calibri" panose="020F0502020204030204" pitchFamily="34" charset="0"/>
                <a:cs typeface="Times New Roman" panose="02020603050405020304" pitchFamily="18" charset="0"/>
              </a:rPr>
              <a:t>ActorID</a:t>
            </a:r>
            <a:r>
              <a:rPr lang="en-IN" sz="1100" kern="100">
                <a:effectLst/>
                <a:latin typeface="Calibri" panose="020F0502020204030204" pitchFamily="34" charset="0"/>
                <a:ea typeface="Calibri" panose="020F0502020204030204" pitchFamily="34" charset="0"/>
                <a:cs typeface="Times New Roman" panose="02020603050405020304" pitchFamily="18" charset="0"/>
              </a:rPr>
              <a:t>.</a:t>
            </a:r>
            <a:br>
              <a:rPr lang="en-IN" sz="1100" kern="100">
                <a:effectLst/>
                <a:latin typeface="Calibri" panose="020F0502020204030204" pitchFamily="34" charset="0"/>
                <a:ea typeface="Calibri" panose="020F0502020204030204" pitchFamily="34" charset="0"/>
                <a:cs typeface="Times New Roman" panose="02020603050405020304" pitchFamily="18" charset="0"/>
              </a:rPr>
            </a:br>
            <a:br>
              <a:rPr lang="en-IN" sz="1100" kern="100">
                <a:effectLst/>
                <a:latin typeface="Calibri" panose="020F0502020204030204" pitchFamily="34" charset="0"/>
                <a:ea typeface="Calibri" panose="020F0502020204030204" pitchFamily="34" charset="0"/>
                <a:cs typeface="Times New Roman" panose="02020603050405020304" pitchFamily="18" charset="0"/>
              </a:rPr>
            </a:br>
            <a:r>
              <a:rPr lang="en-IN" sz="1600" kern="100">
                <a:effectLst/>
                <a:latin typeface="Calibri" panose="020F0502020204030204" pitchFamily="34" charset="0"/>
                <a:ea typeface="Calibri" panose="020F0502020204030204" pitchFamily="34" charset="0"/>
                <a:cs typeface="Times New Roman" panose="02020603050405020304" pitchFamily="18" charset="0"/>
              </a:rPr>
              <a:t>Select  </a:t>
            </a:r>
            <a:r>
              <a:rPr lang="en-IN" sz="1600" kern="100" err="1">
                <a:effectLst/>
                <a:latin typeface="Calibri" panose="020F0502020204030204" pitchFamily="34" charset="0"/>
                <a:ea typeface="Calibri" panose="020F0502020204030204" pitchFamily="34" charset="0"/>
                <a:cs typeface="Times New Roman" panose="02020603050405020304" pitchFamily="18" charset="0"/>
              </a:rPr>
              <a:t>a.ActorID</a:t>
            </a:r>
            <a:r>
              <a:rPr lang="en-IN" sz="1600" kern="100">
                <a:effectLst/>
                <a:latin typeface="Calibri" panose="020F0502020204030204" pitchFamily="34" charset="0"/>
                <a:ea typeface="Calibri" panose="020F0502020204030204" pitchFamily="34" charset="0"/>
                <a:cs typeface="Times New Roman" panose="02020603050405020304" pitchFamily="18" charset="0"/>
              </a:rPr>
              <a:t>,        </a:t>
            </a:r>
            <a:r>
              <a:rPr lang="en-IN" sz="1600" kern="100" err="1">
                <a:effectLst/>
                <a:latin typeface="Calibri" panose="020F0502020204030204" pitchFamily="34" charset="0"/>
                <a:ea typeface="Calibri" panose="020F0502020204030204" pitchFamily="34" charset="0"/>
                <a:cs typeface="Times New Roman" panose="02020603050405020304" pitchFamily="18" charset="0"/>
              </a:rPr>
              <a:t>Concat</a:t>
            </a:r>
            <a:r>
              <a:rPr lang="en-IN" sz="1600" kern="100">
                <a:effectLst/>
                <a:latin typeface="Calibri" panose="020F0502020204030204" pitchFamily="34" charset="0"/>
                <a:ea typeface="Calibri" panose="020F0502020204030204" pitchFamily="34" charset="0"/>
                <a:cs typeface="Times New Roman" panose="02020603050405020304" pitchFamily="18" charset="0"/>
              </a:rPr>
              <a:t>(</a:t>
            </a:r>
            <a:r>
              <a:rPr lang="en-IN" sz="1600" kern="100" err="1">
                <a:effectLst/>
                <a:latin typeface="Calibri" panose="020F0502020204030204" pitchFamily="34" charset="0"/>
                <a:ea typeface="Calibri" panose="020F0502020204030204" pitchFamily="34" charset="0"/>
                <a:cs typeface="Times New Roman" panose="02020603050405020304" pitchFamily="18" charset="0"/>
              </a:rPr>
              <a:t>a.FirstName</a:t>
            </a:r>
            <a:r>
              <a:rPr lang="en-IN" sz="1600" kern="100">
                <a:effectLst/>
                <a:latin typeface="Calibri" panose="020F0502020204030204" pitchFamily="34" charset="0"/>
                <a:ea typeface="Calibri" panose="020F0502020204030204" pitchFamily="34" charset="0"/>
                <a:cs typeface="Times New Roman" panose="02020603050405020304" pitchFamily="18" charset="0"/>
              </a:rPr>
              <a:t>, ' ', </a:t>
            </a:r>
            <a:r>
              <a:rPr lang="en-IN" sz="1600" kern="100" err="1">
                <a:effectLst/>
                <a:latin typeface="Calibri" panose="020F0502020204030204" pitchFamily="34" charset="0"/>
                <a:ea typeface="Calibri" panose="020F0502020204030204" pitchFamily="34" charset="0"/>
                <a:cs typeface="Times New Roman" panose="02020603050405020304" pitchFamily="18" charset="0"/>
              </a:rPr>
              <a:t>a.LastName</a:t>
            </a:r>
            <a:r>
              <a:rPr lang="en-IN" sz="1600" kern="100">
                <a:effectLst/>
                <a:latin typeface="Calibri" panose="020F0502020204030204" pitchFamily="34" charset="0"/>
                <a:ea typeface="Calibri" panose="020F0502020204030204" pitchFamily="34" charset="0"/>
                <a:cs typeface="Times New Roman" panose="02020603050405020304" pitchFamily="18" charset="0"/>
              </a:rPr>
              <a:t>) as </a:t>
            </a:r>
            <a:r>
              <a:rPr lang="en-IN" sz="1600" kern="100" err="1">
                <a:effectLst/>
                <a:latin typeface="Calibri" panose="020F0502020204030204" pitchFamily="34" charset="0"/>
                <a:ea typeface="Calibri" panose="020F0502020204030204" pitchFamily="34" charset="0"/>
                <a:cs typeface="Times New Roman" panose="02020603050405020304" pitchFamily="18" charset="0"/>
              </a:rPr>
              <a:t>Actor_Name</a:t>
            </a:r>
            <a:r>
              <a:rPr lang="en-IN" sz="1600" kern="100">
                <a:effectLst/>
                <a:latin typeface="Calibri" panose="020F0502020204030204" pitchFamily="34" charset="0"/>
                <a:ea typeface="Calibri" panose="020F0502020204030204" pitchFamily="34" charset="0"/>
                <a:cs typeface="Times New Roman" panose="02020603050405020304" pitchFamily="18" charset="0"/>
              </a:rPr>
              <a:t>,       Count(</a:t>
            </a:r>
            <a:r>
              <a:rPr lang="en-IN" sz="1600" kern="100" err="1">
                <a:effectLst/>
                <a:latin typeface="Calibri" panose="020F0502020204030204" pitchFamily="34" charset="0"/>
                <a:ea typeface="Calibri" panose="020F0502020204030204" pitchFamily="34" charset="0"/>
                <a:cs typeface="Times New Roman" panose="02020603050405020304" pitchFamily="18" charset="0"/>
              </a:rPr>
              <a:t>ma.MovieID</a:t>
            </a:r>
            <a:r>
              <a:rPr lang="en-IN" sz="1600" kern="100">
                <a:effectLst/>
                <a:latin typeface="Calibri" panose="020F0502020204030204" pitchFamily="34" charset="0"/>
                <a:ea typeface="Calibri" panose="020F0502020204030204" pitchFamily="34" charset="0"/>
                <a:cs typeface="Times New Roman" panose="02020603050405020304" pitchFamily="18" charset="0"/>
              </a:rPr>
              <a:t>) as </a:t>
            </a:r>
            <a:r>
              <a:rPr lang="en-IN" sz="1600" kern="100" err="1">
                <a:effectLst/>
                <a:latin typeface="Calibri" panose="020F0502020204030204" pitchFamily="34" charset="0"/>
                <a:ea typeface="Calibri" panose="020F0502020204030204" pitchFamily="34" charset="0"/>
                <a:cs typeface="Times New Roman" panose="02020603050405020304" pitchFamily="18" charset="0"/>
              </a:rPr>
              <a:t>Total_Movies</a:t>
            </a:r>
            <a:r>
              <a:rPr lang="en-IN" sz="1600" kern="100">
                <a:effectLst/>
                <a:latin typeface="Calibri" panose="020F0502020204030204" pitchFamily="34" charset="0"/>
                <a:ea typeface="Calibri" panose="020F0502020204030204" pitchFamily="34" charset="0"/>
                <a:cs typeface="Times New Roman" panose="02020603050405020304" pitchFamily="18" charset="0"/>
              </a:rPr>
              <a:t>  </a:t>
            </a:r>
            <a:br>
              <a:rPr lang="en-IN" sz="1600" kern="100">
                <a:effectLst/>
                <a:latin typeface="Calibri" panose="020F0502020204030204" pitchFamily="34" charset="0"/>
                <a:ea typeface="Calibri" panose="020F0502020204030204" pitchFamily="34" charset="0"/>
                <a:cs typeface="Times New Roman" panose="02020603050405020304" pitchFamily="18" charset="0"/>
              </a:rPr>
            </a:br>
            <a:r>
              <a:rPr lang="en-IN" sz="1600" kern="100">
                <a:effectLst/>
                <a:latin typeface="Calibri" panose="020F0502020204030204" pitchFamily="34" charset="0"/>
                <a:ea typeface="Calibri" panose="020F0502020204030204" pitchFamily="34" charset="0"/>
                <a:cs typeface="Times New Roman" panose="02020603050405020304" pitchFamily="18" charset="0"/>
              </a:rPr>
              <a:t>From </a:t>
            </a:r>
            <a:r>
              <a:rPr lang="en-IN" sz="1600" kern="100" err="1">
                <a:effectLst/>
                <a:latin typeface="Calibri" panose="020F0502020204030204" pitchFamily="34" charset="0"/>
                <a:ea typeface="Calibri" panose="020F0502020204030204" pitchFamily="34" charset="0"/>
                <a:cs typeface="Times New Roman" panose="02020603050405020304" pitchFamily="18" charset="0"/>
              </a:rPr>
              <a:t>MovieActors</a:t>
            </a:r>
            <a:r>
              <a:rPr lang="en-IN" sz="1600" kern="100">
                <a:effectLst/>
                <a:latin typeface="Calibri" panose="020F0502020204030204" pitchFamily="34" charset="0"/>
                <a:ea typeface="Calibri" panose="020F0502020204030204" pitchFamily="34" charset="0"/>
                <a:cs typeface="Times New Roman" panose="02020603050405020304" pitchFamily="18" charset="0"/>
              </a:rPr>
              <a:t> ma </a:t>
            </a:r>
            <a:br>
              <a:rPr lang="en-IN" sz="1600" kern="100">
                <a:effectLst/>
                <a:latin typeface="Calibri" panose="020F0502020204030204" pitchFamily="34" charset="0"/>
                <a:ea typeface="Calibri" panose="020F0502020204030204" pitchFamily="34" charset="0"/>
                <a:cs typeface="Times New Roman" panose="02020603050405020304" pitchFamily="18" charset="0"/>
              </a:rPr>
            </a:br>
            <a:r>
              <a:rPr lang="en-IN" sz="1600" kern="100">
                <a:effectLst/>
                <a:latin typeface="Calibri" panose="020F0502020204030204" pitchFamily="34" charset="0"/>
                <a:ea typeface="Calibri" panose="020F0502020204030204" pitchFamily="34" charset="0"/>
                <a:cs typeface="Times New Roman" panose="02020603050405020304" pitchFamily="18" charset="0"/>
              </a:rPr>
              <a:t>inner join Actors a on </a:t>
            </a:r>
            <a:r>
              <a:rPr lang="en-IN" sz="1600" kern="100" err="1">
                <a:effectLst/>
                <a:latin typeface="Calibri" panose="020F0502020204030204" pitchFamily="34" charset="0"/>
                <a:ea typeface="Calibri" panose="020F0502020204030204" pitchFamily="34" charset="0"/>
                <a:cs typeface="Times New Roman" panose="02020603050405020304" pitchFamily="18" charset="0"/>
              </a:rPr>
              <a:t>ma.ActorID</a:t>
            </a:r>
            <a:r>
              <a:rPr lang="en-IN" sz="1600" kern="100">
                <a:effectLst/>
                <a:latin typeface="Calibri" panose="020F0502020204030204" pitchFamily="34" charset="0"/>
                <a:ea typeface="Calibri" panose="020F0502020204030204" pitchFamily="34" charset="0"/>
                <a:cs typeface="Times New Roman" panose="02020603050405020304" pitchFamily="18" charset="0"/>
              </a:rPr>
              <a:t> = </a:t>
            </a:r>
            <a:r>
              <a:rPr lang="en-IN" sz="1600" kern="100" err="1">
                <a:effectLst/>
                <a:latin typeface="Calibri" panose="020F0502020204030204" pitchFamily="34" charset="0"/>
                <a:ea typeface="Calibri" panose="020F0502020204030204" pitchFamily="34" charset="0"/>
                <a:cs typeface="Times New Roman" panose="02020603050405020304" pitchFamily="18" charset="0"/>
              </a:rPr>
              <a:t>a.ActorId</a:t>
            </a:r>
            <a:br>
              <a:rPr lang="en-IN" sz="1600" kern="100">
                <a:effectLst/>
                <a:latin typeface="Calibri" panose="020F0502020204030204" pitchFamily="34" charset="0"/>
                <a:ea typeface="Calibri" panose="020F0502020204030204" pitchFamily="34" charset="0"/>
                <a:cs typeface="Times New Roman" panose="02020603050405020304" pitchFamily="18" charset="0"/>
              </a:rPr>
            </a:br>
            <a:r>
              <a:rPr lang="en-IN" sz="1600" kern="100">
                <a:effectLst/>
                <a:latin typeface="Calibri" panose="020F0502020204030204" pitchFamily="34" charset="0"/>
                <a:ea typeface="Calibri" panose="020F0502020204030204" pitchFamily="34" charset="0"/>
                <a:cs typeface="Times New Roman" panose="02020603050405020304" pitchFamily="18" charset="0"/>
              </a:rPr>
              <a:t>Group By </a:t>
            </a:r>
            <a:r>
              <a:rPr lang="en-IN" sz="1600" kern="100" err="1">
                <a:effectLst/>
                <a:latin typeface="Calibri" panose="020F0502020204030204" pitchFamily="34" charset="0"/>
                <a:ea typeface="Calibri" panose="020F0502020204030204" pitchFamily="34" charset="0"/>
                <a:cs typeface="Times New Roman" panose="02020603050405020304" pitchFamily="18" charset="0"/>
              </a:rPr>
              <a:t>a.ActorID</a:t>
            </a:r>
            <a:r>
              <a:rPr lang="en-IN" sz="1600" kern="100">
                <a:effectLst/>
                <a:latin typeface="Calibri" panose="020F0502020204030204" pitchFamily="34" charset="0"/>
                <a:ea typeface="Calibri" panose="020F0502020204030204" pitchFamily="34" charset="0"/>
                <a:cs typeface="Times New Roman" panose="02020603050405020304" pitchFamily="18" charset="0"/>
              </a:rPr>
              <a:t>, </a:t>
            </a:r>
            <a:r>
              <a:rPr lang="en-IN" sz="1600" kern="100" err="1">
                <a:effectLst/>
                <a:latin typeface="Calibri" panose="020F0502020204030204" pitchFamily="34" charset="0"/>
                <a:ea typeface="Calibri" panose="020F0502020204030204" pitchFamily="34" charset="0"/>
                <a:cs typeface="Times New Roman" panose="02020603050405020304" pitchFamily="18" charset="0"/>
              </a:rPr>
              <a:t>Concat</a:t>
            </a:r>
            <a:r>
              <a:rPr lang="en-IN" sz="1600" kern="100">
                <a:effectLst/>
                <a:latin typeface="Calibri" panose="020F0502020204030204" pitchFamily="34" charset="0"/>
                <a:ea typeface="Calibri" panose="020F0502020204030204" pitchFamily="34" charset="0"/>
                <a:cs typeface="Times New Roman" panose="02020603050405020304" pitchFamily="18" charset="0"/>
              </a:rPr>
              <a:t>(</a:t>
            </a:r>
            <a:r>
              <a:rPr lang="en-IN" sz="1600" kern="100" err="1">
                <a:effectLst/>
                <a:latin typeface="Calibri" panose="020F0502020204030204" pitchFamily="34" charset="0"/>
                <a:ea typeface="Calibri" panose="020F0502020204030204" pitchFamily="34" charset="0"/>
                <a:cs typeface="Times New Roman" panose="02020603050405020304" pitchFamily="18" charset="0"/>
              </a:rPr>
              <a:t>a.FirstName</a:t>
            </a:r>
            <a:r>
              <a:rPr lang="en-IN" sz="1600" kern="100">
                <a:effectLst/>
                <a:latin typeface="Calibri" panose="020F0502020204030204" pitchFamily="34" charset="0"/>
                <a:ea typeface="Calibri" panose="020F0502020204030204" pitchFamily="34" charset="0"/>
                <a:cs typeface="Times New Roman" panose="02020603050405020304" pitchFamily="18" charset="0"/>
              </a:rPr>
              <a:t>, ' ', </a:t>
            </a:r>
            <a:r>
              <a:rPr lang="en-IN" sz="1600" kern="100" err="1">
                <a:effectLst/>
                <a:latin typeface="Calibri" panose="020F0502020204030204" pitchFamily="34" charset="0"/>
                <a:ea typeface="Calibri" panose="020F0502020204030204" pitchFamily="34" charset="0"/>
                <a:cs typeface="Times New Roman" panose="02020603050405020304" pitchFamily="18" charset="0"/>
              </a:rPr>
              <a:t>a.LastName</a:t>
            </a:r>
            <a:r>
              <a:rPr lang="en-IN" sz="1600" kern="100">
                <a:effectLst/>
                <a:latin typeface="Calibri" panose="020F0502020204030204" pitchFamily="34" charset="0"/>
                <a:ea typeface="Calibri" panose="020F0502020204030204" pitchFamily="34" charset="0"/>
                <a:cs typeface="Times New Roman" panose="02020603050405020304" pitchFamily="18" charset="0"/>
              </a:rPr>
              <a:t>); </a:t>
            </a:r>
            <a:br>
              <a:rPr lang="en-IN" sz="1300" kern="100">
                <a:effectLst/>
                <a:latin typeface="Calibri" panose="020F0502020204030204" pitchFamily="34" charset="0"/>
                <a:ea typeface="Calibri" panose="020F0502020204030204" pitchFamily="34" charset="0"/>
                <a:cs typeface="Times New Roman" panose="02020603050405020304" pitchFamily="18" charset="0"/>
              </a:rPr>
            </a:br>
            <a:endParaRPr lang="en-IN"/>
          </a:p>
        </p:txBody>
      </p:sp>
      <p:pic>
        <p:nvPicPr>
          <p:cNvPr id="5" name="Content Placeholder 4">
            <a:extLst>
              <a:ext uri="{FF2B5EF4-FFF2-40B4-BE49-F238E27FC236}">
                <a16:creationId xmlns:a16="http://schemas.microsoft.com/office/drawing/2014/main" id="{7498D98A-D007-5F80-7C6E-95AB57A20D64}"/>
              </a:ext>
            </a:extLst>
          </p:cNvPr>
          <p:cNvPicPr>
            <a:picLocks noGrp="1" noChangeAspect="1"/>
          </p:cNvPicPr>
          <p:nvPr>
            <p:ph idx="1"/>
          </p:nvPr>
        </p:nvPicPr>
        <p:blipFill>
          <a:blip r:embed="rId2"/>
          <a:stretch>
            <a:fillRect/>
          </a:stretch>
        </p:blipFill>
        <p:spPr>
          <a:xfrm>
            <a:off x="2592924" y="1905000"/>
            <a:ext cx="8911687" cy="4407310"/>
          </a:xfrm>
        </p:spPr>
      </p:pic>
    </p:spTree>
    <p:extLst>
      <p:ext uri="{BB962C8B-B14F-4D97-AF65-F5344CB8AC3E}">
        <p14:creationId xmlns:p14="http://schemas.microsoft.com/office/powerpoint/2010/main" val="1820635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5C697-1706-0B66-9766-F6A3F789CAAB}"/>
              </a:ext>
            </a:extLst>
          </p:cNvPr>
          <p:cNvSpPr>
            <a:spLocks noGrp="1"/>
          </p:cNvSpPr>
          <p:nvPr>
            <p:ph type="title"/>
          </p:nvPr>
        </p:nvSpPr>
        <p:spPr>
          <a:xfrm>
            <a:off x="2592925" y="226142"/>
            <a:ext cx="8911687" cy="1678858"/>
          </a:xfrm>
        </p:spPr>
        <p:txBody>
          <a:bodyPr/>
          <a:lstStyle/>
          <a:p>
            <a:r>
              <a:rPr lang="en-IN" sz="1800" b="1">
                <a:effectLst/>
                <a:latin typeface="Calibri" panose="020F0502020204030204" pitchFamily="34" charset="0"/>
                <a:ea typeface="Calibri" panose="020F0502020204030204" pitchFamily="34" charset="0"/>
                <a:cs typeface="Times New Roman" panose="02020603050405020304" pitchFamily="18" charset="0"/>
              </a:rPr>
              <a:t>Write a query to find all movies directed by directors who were born after 1970. Use a subquery in the WHERE clause to find these </a:t>
            </a:r>
            <a:r>
              <a:rPr lang="en-IN" sz="1800" b="1" err="1">
                <a:effectLst/>
                <a:latin typeface="Calibri" panose="020F0502020204030204" pitchFamily="34" charset="0"/>
                <a:ea typeface="Calibri" panose="020F0502020204030204" pitchFamily="34" charset="0"/>
                <a:cs typeface="Times New Roman" panose="02020603050405020304" pitchFamily="18" charset="0"/>
              </a:rPr>
              <a:t>DirectorIDs</a:t>
            </a:r>
            <a:br>
              <a:rPr lang="en-IN" sz="1800" b="1">
                <a:effectLst/>
                <a:latin typeface="Calibri" panose="020F0502020204030204" pitchFamily="34" charset="0"/>
                <a:ea typeface="Calibri" panose="020F0502020204030204" pitchFamily="34" charset="0"/>
                <a:cs typeface="Times New Roman" panose="02020603050405020304" pitchFamily="18" charset="0"/>
              </a:rPr>
            </a:br>
            <a:r>
              <a:rPr lang="en-US" sz="1800">
                <a:effectLst/>
                <a:latin typeface="Calibri" panose="020F0502020204030204" pitchFamily="34" charset="0"/>
                <a:ea typeface="Calibri" panose="020F0502020204030204" pitchFamily="34" charset="0"/>
                <a:cs typeface="Times New Roman" panose="02020603050405020304" pitchFamily="18" charset="0"/>
              </a:rPr>
              <a:t>Select m.*  From Movies m     </a:t>
            </a:r>
            <a:br>
              <a:rPr lang="en-US" sz="1800">
                <a:effectLst/>
                <a:latin typeface="Calibri" panose="020F0502020204030204" pitchFamily="34" charset="0"/>
                <a:ea typeface="Calibri" panose="020F0502020204030204" pitchFamily="34" charset="0"/>
                <a:cs typeface="Times New Roman" panose="02020603050405020304" pitchFamily="18" charset="0"/>
              </a:rPr>
            </a:br>
            <a:r>
              <a:rPr lang="en-US" sz="1800">
                <a:effectLst/>
                <a:latin typeface="Calibri" panose="020F0502020204030204" pitchFamily="34" charset="0"/>
                <a:ea typeface="Calibri" panose="020F0502020204030204" pitchFamily="34" charset="0"/>
                <a:cs typeface="Times New Roman" panose="02020603050405020304" pitchFamily="18" charset="0"/>
              </a:rPr>
              <a:t> where </a:t>
            </a:r>
            <a:r>
              <a:rPr lang="en-US" sz="1800" err="1">
                <a:effectLst/>
                <a:latin typeface="Calibri" panose="020F0502020204030204" pitchFamily="34" charset="0"/>
                <a:ea typeface="Calibri" panose="020F0502020204030204" pitchFamily="34" charset="0"/>
                <a:cs typeface="Times New Roman" panose="02020603050405020304" pitchFamily="18" charset="0"/>
              </a:rPr>
              <a:t>m.MovieID</a:t>
            </a:r>
            <a:r>
              <a:rPr lang="en-US" sz="1800">
                <a:effectLst/>
                <a:latin typeface="Calibri" panose="020F0502020204030204" pitchFamily="34" charset="0"/>
                <a:ea typeface="Calibri" panose="020F0502020204030204" pitchFamily="34" charset="0"/>
                <a:cs typeface="Times New Roman" panose="02020603050405020304" pitchFamily="18" charset="0"/>
              </a:rPr>
              <a:t> in   (Select </a:t>
            </a:r>
            <a:r>
              <a:rPr lang="en-US" sz="1800" err="1">
                <a:effectLst/>
                <a:latin typeface="Calibri" panose="020F0502020204030204" pitchFamily="34" charset="0"/>
                <a:ea typeface="Calibri" panose="020F0502020204030204" pitchFamily="34" charset="0"/>
                <a:cs typeface="Times New Roman" panose="02020603050405020304" pitchFamily="18" charset="0"/>
              </a:rPr>
              <a:t>md.MovieID</a:t>
            </a:r>
            <a:r>
              <a:rPr lang="en-US" sz="1800">
                <a:effectLst/>
                <a:latin typeface="Calibri" panose="020F0502020204030204" pitchFamily="34" charset="0"/>
                <a:ea typeface="Calibri" panose="020F0502020204030204" pitchFamily="34" charset="0"/>
                <a:cs typeface="Times New Roman" panose="02020603050405020304" pitchFamily="18" charset="0"/>
              </a:rPr>
              <a:t>          From </a:t>
            </a:r>
            <a:r>
              <a:rPr lang="en-US" sz="1800" err="1">
                <a:effectLst/>
                <a:latin typeface="Calibri" panose="020F0502020204030204" pitchFamily="34" charset="0"/>
                <a:ea typeface="Calibri" panose="020F0502020204030204" pitchFamily="34" charset="0"/>
                <a:cs typeface="Times New Roman" panose="02020603050405020304" pitchFamily="18" charset="0"/>
              </a:rPr>
              <a:t>MovieDirectors</a:t>
            </a:r>
            <a:r>
              <a:rPr lang="en-US" sz="1800">
                <a:effectLst/>
                <a:latin typeface="Calibri" panose="020F0502020204030204" pitchFamily="34" charset="0"/>
                <a:ea typeface="Calibri" panose="020F0502020204030204" pitchFamily="34" charset="0"/>
                <a:cs typeface="Times New Roman" panose="02020603050405020304" pitchFamily="18" charset="0"/>
              </a:rPr>
              <a:t> md                  </a:t>
            </a:r>
            <a:br>
              <a:rPr lang="en-US" sz="1800">
                <a:effectLst/>
                <a:latin typeface="Calibri" panose="020F0502020204030204" pitchFamily="34" charset="0"/>
                <a:ea typeface="Calibri" panose="020F0502020204030204" pitchFamily="34" charset="0"/>
                <a:cs typeface="Times New Roman" panose="02020603050405020304" pitchFamily="18" charset="0"/>
              </a:rPr>
            </a:br>
            <a:r>
              <a:rPr lang="en-US" sz="1800">
                <a:effectLst/>
                <a:latin typeface="Calibri" panose="020F0502020204030204" pitchFamily="34" charset="0"/>
                <a:ea typeface="Calibri" panose="020F0502020204030204" pitchFamily="34" charset="0"/>
                <a:cs typeface="Times New Roman" panose="02020603050405020304" pitchFamily="18" charset="0"/>
              </a:rPr>
              <a:t>  Join Directors d on </a:t>
            </a:r>
            <a:r>
              <a:rPr lang="en-US" sz="1800" err="1">
                <a:effectLst/>
                <a:latin typeface="Calibri" panose="020F0502020204030204" pitchFamily="34" charset="0"/>
                <a:ea typeface="Calibri" panose="020F0502020204030204" pitchFamily="34" charset="0"/>
                <a:cs typeface="Times New Roman" panose="02020603050405020304" pitchFamily="18" charset="0"/>
              </a:rPr>
              <a:t>md.DirectorID</a:t>
            </a:r>
            <a:r>
              <a:rPr lang="en-US" sz="1800">
                <a:effectLst/>
                <a:latin typeface="Calibri" panose="020F0502020204030204" pitchFamily="34" charset="0"/>
                <a:ea typeface="Calibri" panose="020F0502020204030204" pitchFamily="34" charset="0"/>
                <a:cs typeface="Times New Roman" panose="02020603050405020304" pitchFamily="18" charset="0"/>
              </a:rPr>
              <a:t> = </a:t>
            </a:r>
            <a:r>
              <a:rPr lang="en-US" sz="1800" err="1">
                <a:effectLst/>
                <a:latin typeface="Calibri" panose="020F0502020204030204" pitchFamily="34" charset="0"/>
                <a:ea typeface="Calibri" panose="020F0502020204030204" pitchFamily="34" charset="0"/>
                <a:cs typeface="Times New Roman" panose="02020603050405020304" pitchFamily="18" charset="0"/>
              </a:rPr>
              <a:t>d.DirectorID</a:t>
            </a:r>
            <a:r>
              <a:rPr lang="en-US" sz="1800">
                <a:effectLst/>
                <a:latin typeface="Calibri" panose="020F0502020204030204" pitchFamily="34" charset="0"/>
                <a:ea typeface="Calibri" panose="020F0502020204030204" pitchFamily="34" charset="0"/>
                <a:cs typeface="Times New Roman" panose="02020603050405020304" pitchFamily="18" charset="0"/>
              </a:rPr>
              <a:t>                    where </a:t>
            </a:r>
            <a:r>
              <a:rPr lang="en-US" sz="1800" err="1">
                <a:effectLst/>
                <a:latin typeface="Calibri" panose="020F0502020204030204" pitchFamily="34" charset="0"/>
                <a:ea typeface="Calibri" panose="020F0502020204030204" pitchFamily="34" charset="0"/>
                <a:cs typeface="Times New Roman" panose="02020603050405020304" pitchFamily="18" charset="0"/>
              </a:rPr>
              <a:t>d.BirthYear</a:t>
            </a:r>
            <a:r>
              <a:rPr lang="en-US" sz="1800">
                <a:effectLst/>
                <a:latin typeface="Calibri" panose="020F0502020204030204" pitchFamily="34" charset="0"/>
                <a:ea typeface="Calibri" panose="020F0502020204030204" pitchFamily="34" charset="0"/>
                <a:cs typeface="Times New Roman" panose="02020603050405020304" pitchFamily="18" charset="0"/>
              </a:rPr>
              <a:t> &gt; 1970);</a:t>
            </a:r>
            <a:endParaRPr lang="en-IN"/>
          </a:p>
        </p:txBody>
      </p:sp>
      <p:pic>
        <p:nvPicPr>
          <p:cNvPr id="5" name="Content Placeholder 4">
            <a:extLst>
              <a:ext uri="{FF2B5EF4-FFF2-40B4-BE49-F238E27FC236}">
                <a16:creationId xmlns:a16="http://schemas.microsoft.com/office/drawing/2014/main" id="{593B210D-E12F-0D76-171F-BD248484B5E1}"/>
              </a:ext>
            </a:extLst>
          </p:cNvPr>
          <p:cNvPicPr>
            <a:picLocks noGrp="1" noChangeAspect="1"/>
          </p:cNvPicPr>
          <p:nvPr>
            <p:ph idx="1"/>
          </p:nvPr>
        </p:nvPicPr>
        <p:blipFill>
          <a:blip r:embed="rId2"/>
          <a:stretch>
            <a:fillRect/>
          </a:stretch>
        </p:blipFill>
        <p:spPr>
          <a:xfrm>
            <a:off x="2517058" y="1905001"/>
            <a:ext cx="8987554" cy="4446638"/>
          </a:xfrm>
        </p:spPr>
      </p:pic>
    </p:spTree>
    <p:extLst>
      <p:ext uri="{BB962C8B-B14F-4D97-AF65-F5344CB8AC3E}">
        <p14:creationId xmlns:p14="http://schemas.microsoft.com/office/powerpoint/2010/main" val="4043681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DE14C-856B-64D0-0AB1-C09729629C61}"/>
              </a:ext>
            </a:extLst>
          </p:cNvPr>
          <p:cNvSpPr>
            <a:spLocks noGrp="1"/>
          </p:cNvSpPr>
          <p:nvPr>
            <p:ph type="title"/>
          </p:nvPr>
        </p:nvSpPr>
        <p:spPr>
          <a:xfrm>
            <a:off x="2592925" y="137652"/>
            <a:ext cx="8911687" cy="1767348"/>
          </a:xfrm>
        </p:spPr>
        <p:txBody>
          <a:bodyPr>
            <a:normAutofit fontScale="90000"/>
          </a:bodyPr>
          <a:lstStyle/>
          <a:p>
            <a:r>
              <a:rPr lang="en-IN" sz="1400" b="1" kern="100">
                <a:effectLst/>
                <a:latin typeface="Calibri" panose="020F0502020204030204" pitchFamily="34" charset="0"/>
                <a:ea typeface="Calibri" panose="020F0502020204030204" pitchFamily="34" charset="0"/>
                <a:cs typeface="Times New Roman" panose="02020603050405020304" pitchFamily="18" charset="0"/>
              </a:rPr>
              <a:t>Write a query to list Title, FirstName (of the director), </a:t>
            </a:r>
            <a:r>
              <a:rPr lang="en-IN" sz="1400" b="1" kern="100" err="1">
                <a:effectLst/>
                <a:latin typeface="Calibri" panose="020F0502020204030204" pitchFamily="34" charset="0"/>
                <a:ea typeface="Calibri" panose="020F0502020204030204" pitchFamily="34" charset="0"/>
                <a:cs typeface="Times New Roman" panose="02020603050405020304" pitchFamily="18" charset="0"/>
              </a:rPr>
              <a:t>LastName</a:t>
            </a:r>
            <a:r>
              <a:rPr lang="en-IN" sz="1400" b="1" kern="100">
                <a:effectLst/>
                <a:latin typeface="Calibri" panose="020F0502020204030204" pitchFamily="34" charset="0"/>
                <a:ea typeface="Calibri" panose="020F0502020204030204" pitchFamily="34" charset="0"/>
                <a:cs typeface="Times New Roman" panose="02020603050405020304" pitchFamily="18" charset="0"/>
              </a:rPr>
              <a:t> (of the actor), and Role for all movies. Use INNER JOIN and LEFT JOIN as necessary to get all required details.</a:t>
            </a:r>
            <a:br>
              <a:rPr lang="en-IN" sz="1400" b="1" kern="100">
                <a:effectLst/>
                <a:latin typeface="Calibri" panose="020F0502020204030204" pitchFamily="34" charset="0"/>
                <a:ea typeface="Calibri" panose="020F0502020204030204" pitchFamily="34" charset="0"/>
                <a:cs typeface="Times New Roman" panose="02020603050405020304" pitchFamily="18" charset="0"/>
              </a:rPr>
            </a:br>
            <a:r>
              <a:rPr lang="en-IN" sz="1400" kern="100">
                <a:effectLst/>
                <a:latin typeface="Calibri" panose="020F0502020204030204" pitchFamily="34" charset="0"/>
                <a:ea typeface="Calibri" panose="020F0502020204030204" pitchFamily="34" charset="0"/>
                <a:cs typeface="Times New Roman" panose="02020603050405020304" pitchFamily="18" charset="0"/>
              </a:rPr>
              <a:t>Select m.Title, d.FirstName as Director_FirstName, </a:t>
            </a:r>
            <a:r>
              <a:rPr lang="en-IN" sz="1400" kern="100" err="1">
                <a:effectLst/>
                <a:latin typeface="Calibri" panose="020F0502020204030204" pitchFamily="34" charset="0"/>
                <a:ea typeface="Calibri" panose="020F0502020204030204" pitchFamily="34" charset="0"/>
                <a:cs typeface="Times New Roman" panose="02020603050405020304" pitchFamily="18" charset="0"/>
              </a:rPr>
              <a:t>a.LastName</a:t>
            </a:r>
            <a:r>
              <a:rPr lang="en-IN" sz="1400" kern="100">
                <a:effectLst/>
                <a:latin typeface="Calibri" panose="020F0502020204030204" pitchFamily="34" charset="0"/>
                <a:ea typeface="Calibri" panose="020F0502020204030204" pitchFamily="34" charset="0"/>
                <a:cs typeface="Times New Roman" panose="02020603050405020304" pitchFamily="18" charset="0"/>
              </a:rPr>
              <a:t> as </a:t>
            </a:r>
            <a:r>
              <a:rPr lang="en-IN" sz="1400" kern="100" err="1">
                <a:effectLst/>
                <a:latin typeface="Calibri" panose="020F0502020204030204" pitchFamily="34" charset="0"/>
                <a:ea typeface="Calibri" panose="020F0502020204030204" pitchFamily="34" charset="0"/>
                <a:cs typeface="Times New Roman" panose="02020603050405020304" pitchFamily="18" charset="0"/>
              </a:rPr>
              <a:t>Actor_LastName</a:t>
            </a:r>
            <a:r>
              <a:rPr lang="en-IN" sz="1400" kern="100">
                <a:effectLst/>
                <a:latin typeface="Calibri" panose="020F0502020204030204" pitchFamily="34" charset="0"/>
                <a:ea typeface="Calibri" panose="020F0502020204030204" pitchFamily="34" charset="0"/>
                <a:cs typeface="Times New Roman" panose="02020603050405020304" pitchFamily="18" charset="0"/>
              </a:rPr>
              <a:t>, </a:t>
            </a:r>
            <a:r>
              <a:rPr lang="en-IN" sz="1400" kern="100" err="1">
                <a:effectLst/>
                <a:latin typeface="Calibri" panose="020F0502020204030204" pitchFamily="34" charset="0"/>
                <a:ea typeface="Calibri" panose="020F0502020204030204" pitchFamily="34" charset="0"/>
                <a:cs typeface="Times New Roman" panose="02020603050405020304" pitchFamily="18" charset="0"/>
              </a:rPr>
              <a:t>ma.Role</a:t>
            </a:r>
            <a:br>
              <a:rPr lang="en-IN" sz="1400" kern="100">
                <a:effectLst/>
                <a:latin typeface="Calibri" panose="020F0502020204030204" pitchFamily="34" charset="0"/>
                <a:ea typeface="Calibri" panose="020F0502020204030204" pitchFamily="34" charset="0"/>
                <a:cs typeface="Times New Roman" panose="02020603050405020304" pitchFamily="18" charset="0"/>
              </a:rPr>
            </a:br>
            <a:r>
              <a:rPr lang="en-IN" sz="1400" kern="100">
                <a:effectLst/>
                <a:latin typeface="Calibri" panose="020F0502020204030204" pitchFamily="34" charset="0"/>
                <a:ea typeface="Calibri" panose="020F0502020204030204" pitchFamily="34" charset="0"/>
                <a:cs typeface="Times New Roman" panose="02020603050405020304" pitchFamily="18" charset="0"/>
              </a:rPr>
              <a:t>From Movies m</a:t>
            </a:r>
            <a:br>
              <a:rPr lang="en-IN" sz="1400" kern="100">
                <a:effectLst/>
                <a:latin typeface="Calibri" panose="020F0502020204030204" pitchFamily="34" charset="0"/>
                <a:ea typeface="Calibri" panose="020F0502020204030204" pitchFamily="34" charset="0"/>
                <a:cs typeface="Times New Roman" panose="02020603050405020304" pitchFamily="18" charset="0"/>
              </a:rPr>
            </a:br>
            <a:r>
              <a:rPr lang="en-IN" sz="1400" kern="100">
                <a:effectLst/>
                <a:latin typeface="Calibri" panose="020F0502020204030204" pitchFamily="34" charset="0"/>
                <a:ea typeface="Calibri" panose="020F0502020204030204" pitchFamily="34" charset="0"/>
                <a:cs typeface="Times New Roman" panose="02020603050405020304" pitchFamily="18" charset="0"/>
              </a:rPr>
              <a:t> Inner Join </a:t>
            </a:r>
            <a:r>
              <a:rPr lang="en-IN" sz="1400" kern="100" err="1">
                <a:effectLst/>
                <a:latin typeface="Calibri" panose="020F0502020204030204" pitchFamily="34" charset="0"/>
                <a:ea typeface="Calibri" panose="020F0502020204030204" pitchFamily="34" charset="0"/>
                <a:cs typeface="Times New Roman" panose="02020603050405020304" pitchFamily="18" charset="0"/>
              </a:rPr>
              <a:t>MovieDirectors</a:t>
            </a:r>
            <a:r>
              <a:rPr lang="en-IN" sz="1400" kern="100">
                <a:effectLst/>
                <a:latin typeface="Calibri" panose="020F0502020204030204" pitchFamily="34" charset="0"/>
                <a:ea typeface="Calibri" panose="020F0502020204030204" pitchFamily="34" charset="0"/>
                <a:cs typeface="Times New Roman" panose="02020603050405020304" pitchFamily="18" charset="0"/>
              </a:rPr>
              <a:t> md on </a:t>
            </a:r>
            <a:r>
              <a:rPr lang="en-IN" sz="1400" kern="100" err="1">
                <a:effectLst/>
                <a:latin typeface="Calibri" panose="020F0502020204030204" pitchFamily="34" charset="0"/>
                <a:ea typeface="Calibri" panose="020F0502020204030204" pitchFamily="34" charset="0"/>
                <a:cs typeface="Times New Roman" panose="02020603050405020304" pitchFamily="18" charset="0"/>
              </a:rPr>
              <a:t>m.MovieID</a:t>
            </a:r>
            <a:r>
              <a:rPr lang="en-IN" sz="1400" kern="100">
                <a:effectLst/>
                <a:latin typeface="Calibri" panose="020F0502020204030204" pitchFamily="34" charset="0"/>
                <a:ea typeface="Calibri" panose="020F0502020204030204" pitchFamily="34" charset="0"/>
                <a:cs typeface="Times New Roman" panose="02020603050405020304" pitchFamily="18" charset="0"/>
              </a:rPr>
              <a:t> = </a:t>
            </a:r>
            <a:r>
              <a:rPr lang="en-IN" sz="1400" kern="100" err="1">
                <a:effectLst/>
                <a:latin typeface="Calibri" panose="020F0502020204030204" pitchFamily="34" charset="0"/>
                <a:ea typeface="Calibri" panose="020F0502020204030204" pitchFamily="34" charset="0"/>
                <a:cs typeface="Times New Roman" panose="02020603050405020304" pitchFamily="18" charset="0"/>
              </a:rPr>
              <a:t>md.MovieID</a:t>
            </a:r>
            <a:br>
              <a:rPr lang="en-IN" sz="1400" kern="100">
                <a:effectLst/>
                <a:latin typeface="Calibri" panose="020F0502020204030204" pitchFamily="34" charset="0"/>
                <a:ea typeface="Calibri" panose="020F0502020204030204" pitchFamily="34" charset="0"/>
                <a:cs typeface="Times New Roman" panose="02020603050405020304" pitchFamily="18" charset="0"/>
              </a:rPr>
            </a:br>
            <a:r>
              <a:rPr lang="en-IN" sz="1400" kern="100">
                <a:effectLst/>
                <a:latin typeface="Calibri" panose="020F0502020204030204" pitchFamily="34" charset="0"/>
                <a:ea typeface="Calibri" panose="020F0502020204030204" pitchFamily="34" charset="0"/>
                <a:cs typeface="Times New Roman" panose="02020603050405020304" pitchFamily="18" charset="0"/>
              </a:rPr>
              <a:t>Inner Join Directors d on </a:t>
            </a:r>
            <a:r>
              <a:rPr lang="en-IN" sz="1400" kern="100" err="1">
                <a:effectLst/>
                <a:latin typeface="Calibri" panose="020F0502020204030204" pitchFamily="34" charset="0"/>
                <a:ea typeface="Calibri" panose="020F0502020204030204" pitchFamily="34" charset="0"/>
                <a:cs typeface="Times New Roman" panose="02020603050405020304" pitchFamily="18" charset="0"/>
              </a:rPr>
              <a:t>md.DirectorID</a:t>
            </a:r>
            <a:r>
              <a:rPr lang="en-IN" sz="1400" kern="100">
                <a:effectLst/>
                <a:latin typeface="Calibri" panose="020F0502020204030204" pitchFamily="34" charset="0"/>
                <a:ea typeface="Calibri" panose="020F0502020204030204" pitchFamily="34" charset="0"/>
                <a:cs typeface="Times New Roman" panose="02020603050405020304" pitchFamily="18" charset="0"/>
              </a:rPr>
              <a:t> = </a:t>
            </a:r>
            <a:r>
              <a:rPr lang="en-IN" sz="1400" kern="100" err="1">
                <a:effectLst/>
                <a:latin typeface="Calibri" panose="020F0502020204030204" pitchFamily="34" charset="0"/>
                <a:ea typeface="Calibri" panose="020F0502020204030204" pitchFamily="34" charset="0"/>
                <a:cs typeface="Times New Roman" panose="02020603050405020304" pitchFamily="18" charset="0"/>
              </a:rPr>
              <a:t>d.DirectorID</a:t>
            </a:r>
            <a:br>
              <a:rPr lang="en-IN" sz="1400" kern="100">
                <a:effectLst/>
                <a:latin typeface="Calibri" panose="020F0502020204030204" pitchFamily="34" charset="0"/>
                <a:ea typeface="Calibri" panose="020F0502020204030204" pitchFamily="34" charset="0"/>
                <a:cs typeface="Times New Roman" panose="02020603050405020304" pitchFamily="18" charset="0"/>
              </a:rPr>
            </a:br>
            <a:r>
              <a:rPr lang="en-IN" sz="1400" kern="100">
                <a:effectLst/>
                <a:latin typeface="Calibri" panose="020F0502020204030204" pitchFamily="34" charset="0"/>
                <a:ea typeface="Calibri" panose="020F0502020204030204" pitchFamily="34" charset="0"/>
                <a:cs typeface="Times New Roman" panose="02020603050405020304" pitchFamily="18" charset="0"/>
              </a:rPr>
              <a:t>Left join </a:t>
            </a:r>
            <a:r>
              <a:rPr lang="en-IN" sz="1400" kern="100" err="1">
                <a:effectLst/>
                <a:latin typeface="Calibri" panose="020F0502020204030204" pitchFamily="34" charset="0"/>
                <a:ea typeface="Calibri" panose="020F0502020204030204" pitchFamily="34" charset="0"/>
                <a:cs typeface="Times New Roman" panose="02020603050405020304" pitchFamily="18" charset="0"/>
              </a:rPr>
              <a:t>MovieActors</a:t>
            </a:r>
            <a:r>
              <a:rPr lang="en-IN" sz="1400" kern="100">
                <a:effectLst/>
                <a:latin typeface="Calibri" panose="020F0502020204030204" pitchFamily="34" charset="0"/>
                <a:ea typeface="Calibri" panose="020F0502020204030204" pitchFamily="34" charset="0"/>
                <a:cs typeface="Times New Roman" panose="02020603050405020304" pitchFamily="18" charset="0"/>
              </a:rPr>
              <a:t> ma on </a:t>
            </a:r>
            <a:r>
              <a:rPr lang="en-IN" sz="1400" kern="100" err="1">
                <a:effectLst/>
                <a:latin typeface="Calibri" panose="020F0502020204030204" pitchFamily="34" charset="0"/>
                <a:ea typeface="Calibri" panose="020F0502020204030204" pitchFamily="34" charset="0"/>
                <a:cs typeface="Times New Roman" panose="02020603050405020304" pitchFamily="18" charset="0"/>
              </a:rPr>
              <a:t>m.MovieID</a:t>
            </a:r>
            <a:r>
              <a:rPr lang="en-IN" sz="1400" kern="100">
                <a:effectLst/>
                <a:latin typeface="Calibri" panose="020F0502020204030204" pitchFamily="34" charset="0"/>
                <a:ea typeface="Calibri" panose="020F0502020204030204" pitchFamily="34" charset="0"/>
                <a:cs typeface="Times New Roman" panose="02020603050405020304" pitchFamily="18" charset="0"/>
              </a:rPr>
              <a:t> = </a:t>
            </a:r>
            <a:r>
              <a:rPr lang="en-IN" sz="1400" kern="100" err="1">
                <a:effectLst/>
                <a:latin typeface="Calibri" panose="020F0502020204030204" pitchFamily="34" charset="0"/>
                <a:ea typeface="Calibri" panose="020F0502020204030204" pitchFamily="34" charset="0"/>
                <a:cs typeface="Times New Roman" panose="02020603050405020304" pitchFamily="18" charset="0"/>
              </a:rPr>
              <a:t>ma.MovieID</a:t>
            </a:r>
            <a:br>
              <a:rPr lang="en-IN" sz="1400" kern="100">
                <a:effectLst/>
                <a:latin typeface="Calibri" panose="020F0502020204030204" pitchFamily="34" charset="0"/>
                <a:ea typeface="Calibri" panose="020F0502020204030204" pitchFamily="34" charset="0"/>
                <a:cs typeface="Times New Roman" panose="02020603050405020304" pitchFamily="18" charset="0"/>
              </a:rPr>
            </a:br>
            <a:r>
              <a:rPr lang="en-IN" sz="1400" kern="100">
                <a:effectLst/>
                <a:latin typeface="Calibri" panose="020F0502020204030204" pitchFamily="34" charset="0"/>
                <a:ea typeface="Calibri" panose="020F0502020204030204" pitchFamily="34" charset="0"/>
                <a:cs typeface="Times New Roman" panose="02020603050405020304" pitchFamily="18" charset="0"/>
              </a:rPr>
              <a:t>Left Join Actors a on </a:t>
            </a:r>
            <a:r>
              <a:rPr lang="en-IN" sz="1400" kern="100" err="1">
                <a:effectLst/>
                <a:latin typeface="Calibri" panose="020F0502020204030204" pitchFamily="34" charset="0"/>
                <a:ea typeface="Calibri" panose="020F0502020204030204" pitchFamily="34" charset="0"/>
                <a:cs typeface="Times New Roman" panose="02020603050405020304" pitchFamily="18" charset="0"/>
              </a:rPr>
              <a:t>ma.ActorID</a:t>
            </a:r>
            <a:r>
              <a:rPr lang="en-IN" sz="1400" kern="100">
                <a:effectLst/>
                <a:latin typeface="Calibri" panose="020F0502020204030204" pitchFamily="34" charset="0"/>
                <a:ea typeface="Calibri" panose="020F0502020204030204" pitchFamily="34" charset="0"/>
                <a:cs typeface="Times New Roman" panose="02020603050405020304" pitchFamily="18" charset="0"/>
              </a:rPr>
              <a:t> = </a:t>
            </a:r>
            <a:r>
              <a:rPr lang="en-IN" sz="1400" kern="100" err="1">
                <a:effectLst/>
                <a:latin typeface="Calibri" panose="020F0502020204030204" pitchFamily="34" charset="0"/>
                <a:ea typeface="Calibri" panose="020F0502020204030204" pitchFamily="34" charset="0"/>
                <a:cs typeface="Times New Roman" panose="02020603050405020304" pitchFamily="18" charset="0"/>
              </a:rPr>
              <a:t>a.ActorID</a:t>
            </a:r>
            <a:r>
              <a:rPr lang="en-IN" sz="1400" kern="100">
                <a:effectLst/>
                <a:latin typeface="Calibri" panose="020F0502020204030204" pitchFamily="34" charset="0"/>
                <a:ea typeface="Calibri" panose="020F0502020204030204" pitchFamily="34" charset="0"/>
                <a:cs typeface="Times New Roman" panose="02020603050405020304" pitchFamily="18" charset="0"/>
              </a:rPr>
              <a:t>;</a:t>
            </a:r>
            <a:br>
              <a:rPr lang="en-IN" sz="1100" kern="100">
                <a:effectLst/>
                <a:latin typeface="Calibri" panose="020F0502020204030204" pitchFamily="34" charset="0"/>
                <a:ea typeface="Calibri" panose="020F0502020204030204" pitchFamily="34" charset="0"/>
                <a:cs typeface="Times New Roman" panose="02020603050405020304" pitchFamily="18" charset="0"/>
              </a:rPr>
            </a:br>
            <a:endParaRPr lang="en-IN"/>
          </a:p>
        </p:txBody>
      </p:sp>
      <p:pic>
        <p:nvPicPr>
          <p:cNvPr id="7" name="Content Placeholder 6">
            <a:extLst>
              <a:ext uri="{FF2B5EF4-FFF2-40B4-BE49-F238E27FC236}">
                <a16:creationId xmlns:a16="http://schemas.microsoft.com/office/drawing/2014/main" id="{6C093D80-0156-F058-1CB5-259910F4EB55}"/>
              </a:ext>
            </a:extLst>
          </p:cNvPr>
          <p:cNvPicPr>
            <a:picLocks noGrp="1" noChangeAspect="1"/>
          </p:cNvPicPr>
          <p:nvPr>
            <p:ph idx="1"/>
          </p:nvPr>
        </p:nvPicPr>
        <p:blipFill>
          <a:blip r:embed="rId2"/>
          <a:stretch>
            <a:fillRect/>
          </a:stretch>
        </p:blipFill>
        <p:spPr>
          <a:xfrm>
            <a:off x="2592924" y="1905000"/>
            <a:ext cx="8911687" cy="4554793"/>
          </a:xfrm>
        </p:spPr>
      </p:pic>
    </p:spTree>
    <p:extLst>
      <p:ext uri="{BB962C8B-B14F-4D97-AF65-F5344CB8AC3E}">
        <p14:creationId xmlns:p14="http://schemas.microsoft.com/office/powerpoint/2010/main" val="2282277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E81C7-FF10-DEE0-FD47-DA3B3BB37AE4}"/>
              </a:ext>
            </a:extLst>
          </p:cNvPr>
          <p:cNvSpPr>
            <a:spLocks noGrp="1"/>
          </p:cNvSpPr>
          <p:nvPr>
            <p:ph type="title"/>
          </p:nvPr>
        </p:nvSpPr>
        <p:spPr>
          <a:xfrm>
            <a:off x="2592925" y="624110"/>
            <a:ext cx="8911687" cy="644251"/>
          </a:xfrm>
        </p:spPr>
        <p:txBody>
          <a:bodyPr>
            <a:normAutofit/>
          </a:bodyPr>
          <a:lstStyle/>
          <a:p>
            <a:r>
              <a:rPr lang="en-IN" sz="3200">
                <a:latin typeface="Arial Rounded MT Bold" panose="020F0704030504030204" pitchFamily="34" charset="0"/>
              </a:rPr>
              <a:t>Objective of the project:</a:t>
            </a:r>
          </a:p>
        </p:txBody>
      </p:sp>
      <p:sp>
        <p:nvSpPr>
          <p:cNvPr id="3" name="Content Placeholder 2">
            <a:extLst>
              <a:ext uri="{FF2B5EF4-FFF2-40B4-BE49-F238E27FC236}">
                <a16:creationId xmlns:a16="http://schemas.microsoft.com/office/drawing/2014/main" id="{E14EE6EB-60B7-DE09-2183-952AB8777051}"/>
              </a:ext>
            </a:extLst>
          </p:cNvPr>
          <p:cNvSpPr>
            <a:spLocks noGrp="1"/>
          </p:cNvSpPr>
          <p:nvPr>
            <p:ph idx="1"/>
          </p:nvPr>
        </p:nvSpPr>
        <p:spPr>
          <a:xfrm>
            <a:off x="2589212" y="1268361"/>
            <a:ext cx="8915400" cy="4642861"/>
          </a:xfrm>
        </p:spPr>
        <p:txBody>
          <a:bodyPr/>
          <a:lstStyle/>
          <a:p>
            <a:r>
              <a:rPr lang="en-IN" sz="1800">
                <a:effectLst/>
                <a:latin typeface="Calibri" panose="020F0502020204030204" pitchFamily="34" charset="0"/>
                <a:ea typeface="Calibri" panose="020F0502020204030204" pitchFamily="34" charset="0"/>
                <a:cs typeface="Times New Roman" panose="02020603050405020304" pitchFamily="18" charset="0"/>
              </a:rPr>
              <a:t>This involves managing a movie database system. The system includes tables for movies, actors, directors, movie actors, movie directors, and reviews. Your task is to create the necessary tables, insert records, and perform various SQL queries to manage and </a:t>
            </a:r>
            <a:r>
              <a:rPr lang="en-IN" sz="1800" err="1">
                <a:effectLst/>
                <a:latin typeface="Calibri" panose="020F0502020204030204" pitchFamily="34" charset="0"/>
                <a:ea typeface="Calibri" panose="020F0502020204030204" pitchFamily="34" charset="0"/>
                <a:cs typeface="Times New Roman" panose="02020603050405020304" pitchFamily="18" charset="0"/>
              </a:rPr>
              <a:t>analyze</a:t>
            </a:r>
            <a:r>
              <a:rPr lang="en-IN" sz="1800">
                <a:effectLst/>
                <a:latin typeface="Calibri" panose="020F0502020204030204" pitchFamily="34" charset="0"/>
                <a:ea typeface="Calibri" panose="020F0502020204030204" pitchFamily="34" charset="0"/>
                <a:cs typeface="Times New Roman" panose="02020603050405020304" pitchFamily="18" charset="0"/>
              </a:rPr>
              <a:t> the data.</a:t>
            </a:r>
          </a:p>
          <a:p>
            <a:r>
              <a:rPr lang="en-US">
                <a:solidFill>
                  <a:srgbClr val="1F1F1F"/>
                </a:solidFill>
                <a:highlight>
                  <a:srgbClr val="FFFFFF"/>
                </a:highlight>
                <a:latin typeface="Google Sans"/>
              </a:rPr>
              <a:t>Enabling data access easy for the user.</a:t>
            </a:r>
            <a:br>
              <a:rPr lang="en-US" b="0" i="0">
                <a:solidFill>
                  <a:srgbClr val="1F1F1F"/>
                </a:solidFill>
                <a:effectLst/>
                <a:highlight>
                  <a:srgbClr val="FFFFFF"/>
                </a:highlight>
                <a:latin typeface="Arial" panose="020B0604020202020204" pitchFamily="34" charset="0"/>
              </a:rPr>
            </a:br>
            <a:endParaRPr lang="en-IN"/>
          </a:p>
          <a:p>
            <a:pPr algn="l"/>
            <a:r>
              <a:rPr lang="en-US" b="0" i="0">
                <a:solidFill>
                  <a:srgbClr val="1F1F1F"/>
                </a:solidFill>
                <a:effectLst/>
                <a:highlight>
                  <a:srgbClr val="FFFFFF"/>
                </a:highlight>
                <a:latin typeface="Google Sans"/>
              </a:rPr>
              <a:t>Providing a source of mass storage of data. Allowing multiple users to access the database at the same time. Providing appropriate and quick response to user queries.</a:t>
            </a:r>
            <a:br>
              <a:rPr lang="en-US" b="0" i="0">
                <a:solidFill>
                  <a:srgbClr val="1F1F1F"/>
                </a:solidFill>
                <a:effectLst/>
                <a:highlight>
                  <a:srgbClr val="FFFFFF"/>
                </a:highlight>
                <a:latin typeface="Arial" panose="020B0604020202020204" pitchFamily="34" charset="0"/>
              </a:rPr>
            </a:br>
            <a:endParaRPr lang="en-IN"/>
          </a:p>
        </p:txBody>
      </p:sp>
    </p:spTree>
    <p:extLst>
      <p:ext uri="{BB962C8B-B14F-4D97-AF65-F5344CB8AC3E}">
        <p14:creationId xmlns:p14="http://schemas.microsoft.com/office/powerpoint/2010/main" val="3380980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6197E-01A9-DC07-307B-DC5D7BA78F43}"/>
              </a:ext>
            </a:extLst>
          </p:cNvPr>
          <p:cNvSpPr>
            <a:spLocks noGrp="1"/>
          </p:cNvSpPr>
          <p:nvPr>
            <p:ph type="title"/>
          </p:nvPr>
        </p:nvSpPr>
        <p:spPr/>
        <p:txBody>
          <a:bodyPr/>
          <a:lstStyle/>
          <a:p>
            <a:r>
              <a:rPr lang="en-US"/>
              <a:t>Tables in Project</a:t>
            </a:r>
            <a:endParaRPr lang="en-IN"/>
          </a:p>
        </p:txBody>
      </p:sp>
      <p:pic>
        <p:nvPicPr>
          <p:cNvPr id="6" name="Content Placeholder 5">
            <a:extLst>
              <a:ext uri="{FF2B5EF4-FFF2-40B4-BE49-F238E27FC236}">
                <a16:creationId xmlns:a16="http://schemas.microsoft.com/office/drawing/2014/main" id="{1C981A60-C4A0-8547-C923-32CC6CBE1BEC}"/>
              </a:ext>
            </a:extLst>
          </p:cNvPr>
          <p:cNvPicPr>
            <a:picLocks noGrp="1" noChangeAspect="1"/>
          </p:cNvPicPr>
          <p:nvPr>
            <p:ph sz="half" idx="1"/>
          </p:nvPr>
        </p:nvPicPr>
        <p:blipFill>
          <a:blip r:embed="rId2"/>
          <a:stretch>
            <a:fillRect/>
          </a:stretch>
        </p:blipFill>
        <p:spPr>
          <a:xfrm>
            <a:off x="1900955" y="2320412"/>
            <a:ext cx="4313237" cy="3583431"/>
          </a:xfrm>
        </p:spPr>
      </p:pic>
      <p:pic>
        <p:nvPicPr>
          <p:cNvPr id="8" name="Content Placeholder 7">
            <a:extLst>
              <a:ext uri="{FF2B5EF4-FFF2-40B4-BE49-F238E27FC236}">
                <a16:creationId xmlns:a16="http://schemas.microsoft.com/office/drawing/2014/main" id="{CB6A2838-CED4-8FAB-531D-8E2673136361}"/>
              </a:ext>
            </a:extLst>
          </p:cNvPr>
          <p:cNvPicPr>
            <a:picLocks noGrp="1" noChangeAspect="1"/>
          </p:cNvPicPr>
          <p:nvPr>
            <p:ph sz="half" idx="2"/>
          </p:nvPr>
        </p:nvPicPr>
        <p:blipFill>
          <a:blip r:embed="rId3"/>
          <a:stretch>
            <a:fillRect/>
          </a:stretch>
        </p:blipFill>
        <p:spPr>
          <a:xfrm>
            <a:off x="6941574" y="2320412"/>
            <a:ext cx="4563037" cy="3583431"/>
          </a:xfrm>
        </p:spPr>
      </p:pic>
      <p:sp>
        <p:nvSpPr>
          <p:cNvPr id="9" name="TextBox 8">
            <a:extLst>
              <a:ext uri="{FF2B5EF4-FFF2-40B4-BE49-F238E27FC236}">
                <a16:creationId xmlns:a16="http://schemas.microsoft.com/office/drawing/2014/main" id="{CB444B0B-6513-A23E-25FB-141676837125}"/>
              </a:ext>
            </a:extLst>
          </p:cNvPr>
          <p:cNvSpPr txBox="1"/>
          <p:nvPr/>
        </p:nvSpPr>
        <p:spPr>
          <a:xfrm>
            <a:off x="1900955" y="1818968"/>
            <a:ext cx="2090942" cy="369332"/>
          </a:xfrm>
          <a:prstGeom prst="rect">
            <a:avLst/>
          </a:prstGeom>
          <a:noFill/>
        </p:spPr>
        <p:txBody>
          <a:bodyPr wrap="square" rtlCol="0">
            <a:spAutoFit/>
          </a:bodyPr>
          <a:lstStyle/>
          <a:p>
            <a:r>
              <a:rPr lang="en-US"/>
              <a:t>Movies Table</a:t>
            </a:r>
            <a:endParaRPr lang="en-IN"/>
          </a:p>
        </p:txBody>
      </p:sp>
      <p:sp>
        <p:nvSpPr>
          <p:cNvPr id="10" name="TextBox 9">
            <a:extLst>
              <a:ext uri="{FF2B5EF4-FFF2-40B4-BE49-F238E27FC236}">
                <a16:creationId xmlns:a16="http://schemas.microsoft.com/office/drawing/2014/main" id="{7D804BDA-FEB4-518D-8A64-0A6BD4747E4A}"/>
              </a:ext>
            </a:extLst>
          </p:cNvPr>
          <p:cNvSpPr txBox="1"/>
          <p:nvPr/>
        </p:nvSpPr>
        <p:spPr>
          <a:xfrm>
            <a:off x="7344697" y="1905000"/>
            <a:ext cx="1828799" cy="369332"/>
          </a:xfrm>
          <a:prstGeom prst="rect">
            <a:avLst/>
          </a:prstGeom>
          <a:noFill/>
        </p:spPr>
        <p:txBody>
          <a:bodyPr wrap="square" rtlCol="0">
            <a:spAutoFit/>
          </a:bodyPr>
          <a:lstStyle/>
          <a:p>
            <a:r>
              <a:rPr lang="en-US"/>
              <a:t>Actors </a:t>
            </a:r>
            <a:r>
              <a:rPr lang="en-IN"/>
              <a:t>Table</a:t>
            </a:r>
            <a:endParaRPr lang="en-US"/>
          </a:p>
        </p:txBody>
      </p:sp>
    </p:spTree>
    <p:extLst>
      <p:ext uri="{BB962C8B-B14F-4D97-AF65-F5344CB8AC3E}">
        <p14:creationId xmlns:p14="http://schemas.microsoft.com/office/powerpoint/2010/main" val="1276495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7C5CF9D4-E203-8E67-8B15-5A086A4F92CA}"/>
              </a:ext>
            </a:extLst>
          </p:cNvPr>
          <p:cNvPicPr>
            <a:picLocks noGrp="1" noChangeAspect="1"/>
          </p:cNvPicPr>
          <p:nvPr>
            <p:ph sz="half" idx="1"/>
          </p:nvPr>
        </p:nvPicPr>
        <p:blipFill>
          <a:blip r:embed="rId2"/>
          <a:stretch>
            <a:fillRect/>
          </a:stretch>
        </p:blipFill>
        <p:spPr>
          <a:xfrm>
            <a:off x="2588587" y="2126223"/>
            <a:ext cx="4313864" cy="3483082"/>
          </a:xfrm>
        </p:spPr>
      </p:pic>
      <p:pic>
        <p:nvPicPr>
          <p:cNvPr id="10" name="Content Placeholder 9">
            <a:extLst>
              <a:ext uri="{FF2B5EF4-FFF2-40B4-BE49-F238E27FC236}">
                <a16:creationId xmlns:a16="http://schemas.microsoft.com/office/drawing/2014/main" id="{8C01A092-69A8-DD70-410D-3AC4D542743E}"/>
              </a:ext>
            </a:extLst>
          </p:cNvPr>
          <p:cNvPicPr>
            <a:picLocks noGrp="1" noChangeAspect="1"/>
          </p:cNvPicPr>
          <p:nvPr>
            <p:ph sz="half" idx="2"/>
          </p:nvPr>
        </p:nvPicPr>
        <p:blipFill>
          <a:blip r:embed="rId3"/>
          <a:stretch>
            <a:fillRect/>
          </a:stretch>
        </p:blipFill>
        <p:spPr>
          <a:xfrm>
            <a:off x="7191374" y="2126223"/>
            <a:ext cx="4469683" cy="3483082"/>
          </a:xfrm>
        </p:spPr>
      </p:pic>
      <p:sp>
        <p:nvSpPr>
          <p:cNvPr id="5" name="TextBox 4">
            <a:extLst>
              <a:ext uri="{FF2B5EF4-FFF2-40B4-BE49-F238E27FC236}">
                <a16:creationId xmlns:a16="http://schemas.microsoft.com/office/drawing/2014/main" id="{9391B28F-C87C-140D-6761-C2F1AA40E7F2}"/>
              </a:ext>
            </a:extLst>
          </p:cNvPr>
          <p:cNvSpPr txBox="1"/>
          <p:nvPr/>
        </p:nvSpPr>
        <p:spPr>
          <a:xfrm>
            <a:off x="2697367" y="1465005"/>
            <a:ext cx="2340077" cy="369332"/>
          </a:xfrm>
          <a:prstGeom prst="rect">
            <a:avLst/>
          </a:prstGeom>
          <a:noFill/>
        </p:spPr>
        <p:txBody>
          <a:bodyPr wrap="square" rtlCol="0">
            <a:spAutoFit/>
          </a:bodyPr>
          <a:lstStyle/>
          <a:p>
            <a:r>
              <a:rPr lang="en-US"/>
              <a:t>Directors Table</a:t>
            </a:r>
            <a:endParaRPr lang="en-IN"/>
          </a:p>
        </p:txBody>
      </p:sp>
      <p:sp>
        <p:nvSpPr>
          <p:cNvPr id="6" name="TextBox 5">
            <a:extLst>
              <a:ext uri="{FF2B5EF4-FFF2-40B4-BE49-F238E27FC236}">
                <a16:creationId xmlns:a16="http://schemas.microsoft.com/office/drawing/2014/main" id="{DF5D6FD8-2126-514F-B008-5503CE66DA8D}"/>
              </a:ext>
            </a:extLst>
          </p:cNvPr>
          <p:cNvSpPr txBox="1"/>
          <p:nvPr/>
        </p:nvSpPr>
        <p:spPr>
          <a:xfrm>
            <a:off x="7757652" y="1438277"/>
            <a:ext cx="2340077" cy="369332"/>
          </a:xfrm>
          <a:prstGeom prst="rect">
            <a:avLst/>
          </a:prstGeom>
          <a:noFill/>
        </p:spPr>
        <p:txBody>
          <a:bodyPr wrap="square" rtlCol="0">
            <a:spAutoFit/>
          </a:bodyPr>
          <a:lstStyle/>
          <a:p>
            <a:r>
              <a:rPr lang="en-US"/>
              <a:t>MovieActors Table</a:t>
            </a:r>
            <a:endParaRPr lang="en-IN"/>
          </a:p>
        </p:txBody>
      </p:sp>
    </p:spTree>
    <p:extLst>
      <p:ext uri="{BB962C8B-B14F-4D97-AF65-F5344CB8AC3E}">
        <p14:creationId xmlns:p14="http://schemas.microsoft.com/office/powerpoint/2010/main" val="299727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E000B82A-EFCF-DC0F-5218-FDA2701F67BD}"/>
              </a:ext>
            </a:extLst>
          </p:cNvPr>
          <p:cNvPicPr>
            <a:picLocks noGrp="1" noChangeAspect="1"/>
          </p:cNvPicPr>
          <p:nvPr>
            <p:ph sz="half" idx="1"/>
          </p:nvPr>
        </p:nvPicPr>
        <p:blipFill>
          <a:blip r:embed="rId2"/>
          <a:stretch>
            <a:fillRect/>
          </a:stretch>
        </p:blipFill>
        <p:spPr>
          <a:xfrm>
            <a:off x="2589213" y="2126222"/>
            <a:ext cx="4313237" cy="3777622"/>
          </a:xfrm>
        </p:spPr>
      </p:pic>
      <p:pic>
        <p:nvPicPr>
          <p:cNvPr id="11" name="Content Placeholder 10">
            <a:extLst>
              <a:ext uri="{FF2B5EF4-FFF2-40B4-BE49-F238E27FC236}">
                <a16:creationId xmlns:a16="http://schemas.microsoft.com/office/drawing/2014/main" id="{0CE06052-983D-8A07-5975-D4684D2D2252}"/>
              </a:ext>
            </a:extLst>
          </p:cNvPr>
          <p:cNvPicPr>
            <a:picLocks noGrp="1" noChangeAspect="1"/>
          </p:cNvPicPr>
          <p:nvPr>
            <p:ph sz="half" idx="2"/>
          </p:nvPr>
        </p:nvPicPr>
        <p:blipFill>
          <a:blip r:embed="rId3"/>
          <a:stretch>
            <a:fillRect/>
          </a:stretch>
        </p:blipFill>
        <p:spPr>
          <a:xfrm>
            <a:off x="7191375" y="2126221"/>
            <a:ext cx="4499180" cy="3777621"/>
          </a:xfrm>
        </p:spPr>
      </p:pic>
      <p:sp>
        <p:nvSpPr>
          <p:cNvPr id="9" name="TextBox 8">
            <a:extLst>
              <a:ext uri="{FF2B5EF4-FFF2-40B4-BE49-F238E27FC236}">
                <a16:creationId xmlns:a16="http://schemas.microsoft.com/office/drawing/2014/main" id="{5C6A5A4E-816A-ADF5-ABEA-99E35DC0844A}"/>
              </a:ext>
            </a:extLst>
          </p:cNvPr>
          <p:cNvSpPr txBox="1"/>
          <p:nvPr/>
        </p:nvSpPr>
        <p:spPr>
          <a:xfrm>
            <a:off x="2589213" y="1543665"/>
            <a:ext cx="2772696" cy="369332"/>
          </a:xfrm>
          <a:prstGeom prst="rect">
            <a:avLst/>
          </a:prstGeom>
          <a:noFill/>
        </p:spPr>
        <p:txBody>
          <a:bodyPr wrap="square" rtlCol="0">
            <a:spAutoFit/>
          </a:bodyPr>
          <a:lstStyle/>
          <a:p>
            <a:r>
              <a:rPr lang="en-US"/>
              <a:t>MovieDirectors Table</a:t>
            </a:r>
            <a:endParaRPr lang="en-IN"/>
          </a:p>
        </p:txBody>
      </p:sp>
      <p:sp>
        <p:nvSpPr>
          <p:cNvPr id="12" name="TextBox 11">
            <a:extLst>
              <a:ext uri="{FF2B5EF4-FFF2-40B4-BE49-F238E27FC236}">
                <a16:creationId xmlns:a16="http://schemas.microsoft.com/office/drawing/2014/main" id="{2C967528-B03B-BECE-41A3-CBAE603158F7}"/>
              </a:ext>
            </a:extLst>
          </p:cNvPr>
          <p:cNvSpPr txBox="1"/>
          <p:nvPr/>
        </p:nvSpPr>
        <p:spPr>
          <a:xfrm>
            <a:off x="7698658" y="1543665"/>
            <a:ext cx="1904129" cy="369332"/>
          </a:xfrm>
          <a:prstGeom prst="rect">
            <a:avLst/>
          </a:prstGeom>
          <a:noFill/>
        </p:spPr>
        <p:txBody>
          <a:bodyPr wrap="square" rtlCol="0">
            <a:spAutoFit/>
          </a:bodyPr>
          <a:lstStyle/>
          <a:p>
            <a:r>
              <a:rPr lang="en-US"/>
              <a:t>Reviews Table</a:t>
            </a:r>
            <a:endParaRPr lang="en-IN"/>
          </a:p>
        </p:txBody>
      </p:sp>
    </p:spTree>
    <p:extLst>
      <p:ext uri="{BB962C8B-B14F-4D97-AF65-F5344CB8AC3E}">
        <p14:creationId xmlns:p14="http://schemas.microsoft.com/office/powerpoint/2010/main" val="3303652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69344-C361-757D-72D5-0FAD15520822}"/>
              </a:ext>
            </a:extLst>
          </p:cNvPr>
          <p:cNvSpPr>
            <a:spLocks noGrp="1"/>
          </p:cNvSpPr>
          <p:nvPr>
            <p:ph type="title"/>
          </p:nvPr>
        </p:nvSpPr>
        <p:spPr>
          <a:xfrm>
            <a:off x="2592925" y="624110"/>
            <a:ext cx="8911687" cy="949051"/>
          </a:xfrm>
        </p:spPr>
        <p:txBody>
          <a:bodyPr>
            <a:normAutofit fontScale="90000"/>
          </a:bodyPr>
          <a:lstStyle/>
          <a:p>
            <a:r>
              <a:rPr lang="en-IN" sz="1800" b="1" kern="100">
                <a:effectLst/>
                <a:latin typeface="Calibri" panose="020F0502020204030204" pitchFamily="34" charset="0"/>
                <a:ea typeface="Calibri" panose="020F0502020204030204" pitchFamily="34" charset="0"/>
                <a:cs typeface="Times New Roman" panose="02020603050405020304" pitchFamily="18" charset="0"/>
              </a:rPr>
              <a:t>Write a query to select all movies from the Movies table where the Rating is above 7.0</a:t>
            </a:r>
            <a:r>
              <a:rPr lang="en-IN" sz="1100" kern="100">
                <a:effectLst/>
                <a:latin typeface="Calibri" panose="020F0502020204030204" pitchFamily="34" charset="0"/>
                <a:ea typeface="Calibri" panose="020F0502020204030204" pitchFamily="34" charset="0"/>
                <a:cs typeface="Times New Roman" panose="02020603050405020304" pitchFamily="18" charset="0"/>
              </a:rPr>
              <a:t>.</a:t>
            </a:r>
            <a:br>
              <a:rPr lang="en-IN" sz="1100" kern="100">
                <a:effectLst/>
                <a:latin typeface="Calibri" panose="020F0502020204030204" pitchFamily="34" charset="0"/>
                <a:ea typeface="Calibri" panose="020F0502020204030204" pitchFamily="34" charset="0"/>
                <a:cs typeface="Times New Roman" panose="02020603050405020304" pitchFamily="18" charset="0"/>
              </a:rPr>
            </a:br>
            <a:r>
              <a:rPr lang="en-IN" sz="1100" kern="100">
                <a:effectLst/>
                <a:latin typeface="Calibri" panose="020F0502020204030204" pitchFamily="34" charset="0"/>
                <a:ea typeface="Calibri" panose="020F0502020204030204" pitchFamily="34" charset="0"/>
                <a:cs typeface="Times New Roman" panose="02020603050405020304" pitchFamily="18" charset="0"/>
              </a:rPr>
              <a:t>       </a:t>
            </a:r>
            <a:br>
              <a:rPr lang="en-IN" sz="1100" kern="100">
                <a:effectLst/>
                <a:latin typeface="Calibri" panose="020F0502020204030204" pitchFamily="34" charset="0"/>
                <a:ea typeface="Calibri" panose="020F0502020204030204" pitchFamily="34" charset="0"/>
                <a:cs typeface="Times New Roman" panose="02020603050405020304" pitchFamily="18" charset="0"/>
              </a:rPr>
            </a:br>
            <a:r>
              <a:rPr lang="en-IN" sz="1100" kern="100">
                <a:effectLst/>
                <a:latin typeface="Calibri" panose="020F0502020204030204" pitchFamily="34" charset="0"/>
                <a:ea typeface="Calibri" panose="020F0502020204030204" pitchFamily="34" charset="0"/>
                <a:cs typeface="Times New Roman" panose="02020603050405020304" pitchFamily="18" charset="0"/>
              </a:rPr>
              <a:t>  </a:t>
            </a:r>
            <a:r>
              <a:rPr lang="en-US" sz="2200" kern="100">
                <a:effectLst/>
                <a:latin typeface="Calibri" panose="020F0502020204030204" pitchFamily="34" charset="0"/>
                <a:ea typeface="Calibri" panose="020F0502020204030204" pitchFamily="34" charset="0"/>
                <a:cs typeface="Times New Roman" panose="02020603050405020304" pitchFamily="18" charset="0"/>
              </a:rPr>
              <a:t>Select * From Movies Where Rating &gt; 7.0;</a:t>
            </a:r>
            <a:r>
              <a:rPr lang="en-IN" sz="2200" kern="100">
                <a:effectLst/>
                <a:latin typeface="Calibri" panose="020F0502020204030204" pitchFamily="34" charset="0"/>
                <a:ea typeface="Calibri" panose="020F0502020204030204" pitchFamily="34" charset="0"/>
                <a:cs typeface="Times New Roman" panose="02020603050405020304" pitchFamily="18" charset="0"/>
              </a:rPr>
              <a:t>   </a:t>
            </a:r>
            <a:br>
              <a:rPr lang="en-IN" sz="1100" kern="100">
                <a:effectLst/>
                <a:latin typeface="Calibri" panose="020F0502020204030204" pitchFamily="34" charset="0"/>
                <a:ea typeface="Calibri" panose="020F0502020204030204" pitchFamily="34" charset="0"/>
                <a:cs typeface="Times New Roman" panose="02020603050405020304" pitchFamily="18" charset="0"/>
              </a:rPr>
            </a:br>
            <a:endParaRPr lang="en-IN" sz="4400"/>
          </a:p>
        </p:txBody>
      </p:sp>
      <p:pic>
        <p:nvPicPr>
          <p:cNvPr id="5" name="Content Placeholder 4">
            <a:extLst>
              <a:ext uri="{FF2B5EF4-FFF2-40B4-BE49-F238E27FC236}">
                <a16:creationId xmlns:a16="http://schemas.microsoft.com/office/drawing/2014/main" id="{90DEF3AD-E87E-84F8-82AC-E56595ED50A8}"/>
              </a:ext>
            </a:extLst>
          </p:cNvPr>
          <p:cNvPicPr>
            <a:picLocks noGrp="1" noChangeAspect="1"/>
          </p:cNvPicPr>
          <p:nvPr>
            <p:ph idx="1"/>
          </p:nvPr>
        </p:nvPicPr>
        <p:blipFill>
          <a:blip r:embed="rId3"/>
          <a:stretch>
            <a:fillRect/>
          </a:stretch>
        </p:blipFill>
        <p:spPr>
          <a:xfrm>
            <a:off x="2592925" y="1573161"/>
            <a:ext cx="8911686" cy="4660729"/>
          </a:xfrm>
        </p:spPr>
      </p:pic>
    </p:spTree>
    <p:extLst>
      <p:ext uri="{BB962C8B-B14F-4D97-AF65-F5344CB8AC3E}">
        <p14:creationId xmlns:p14="http://schemas.microsoft.com/office/powerpoint/2010/main" val="3175899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2BEC9-D900-3562-CB57-9A9DCEF9AB23}"/>
              </a:ext>
            </a:extLst>
          </p:cNvPr>
          <p:cNvSpPr>
            <a:spLocks noGrp="1"/>
          </p:cNvSpPr>
          <p:nvPr>
            <p:ph type="title"/>
          </p:nvPr>
        </p:nvSpPr>
        <p:spPr/>
        <p:txBody>
          <a:bodyPr>
            <a:normAutofit/>
          </a:bodyPr>
          <a:lstStyle/>
          <a:p>
            <a:r>
              <a:rPr lang="en-IN" sz="1800" b="1" kern="100">
                <a:effectLst/>
                <a:latin typeface="Calibri" panose="020F0502020204030204" pitchFamily="34" charset="0"/>
                <a:ea typeface="Calibri" panose="020F0502020204030204" pitchFamily="34" charset="0"/>
                <a:cs typeface="Times New Roman" panose="02020603050405020304" pitchFamily="18" charset="0"/>
              </a:rPr>
              <a:t>Write a query to select all movies released between 2000 and 2010 and with the genre 'Action’.</a:t>
            </a:r>
            <a:br>
              <a:rPr lang="en-IN" sz="1800" b="1" kern="100">
                <a:effectLst/>
                <a:latin typeface="Calibri" panose="020F0502020204030204" pitchFamily="34" charset="0"/>
                <a:ea typeface="Calibri" panose="020F0502020204030204" pitchFamily="34" charset="0"/>
                <a:cs typeface="Times New Roman" panose="02020603050405020304" pitchFamily="18" charset="0"/>
              </a:rPr>
            </a:br>
            <a:br>
              <a:rPr lang="en-IN" sz="1100" b="1" kern="100">
                <a:latin typeface="Calibri" panose="020F0502020204030204" pitchFamily="34" charset="0"/>
                <a:ea typeface="Calibri" panose="020F0502020204030204" pitchFamily="34" charset="0"/>
                <a:cs typeface="Times New Roman" panose="02020603050405020304" pitchFamily="18" charset="0"/>
              </a:rPr>
            </a:br>
            <a:r>
              <a:rPr lang="en-US" sz="1800" kern="100">
                <a:latin typeface="Calibri" panose="020F0502020204030204" pitchFamily="34" charset="0"/>
                <a:ea typeface="Calibri" panose="020F0502020204030204" pitchFamily="34" charset="0"/>
                <a:cs typeface="Times New Roman" panose="02020603050405020304" pitchFamily="18" charset="0"/>
              </a:rPr>
              <a:t>Select * From Movies Where </a:t>
            </a:r>
            <a:r>
              <a:rPr lang="en-US" sz="1800" kern="100" err="1">
                <a:latin typeface="Calibri" panose="020F0502020204030204" pitchFamily="34" charset="0"/>
                <a:ea typeface="Calibri" panose="020F0502020204030204" pitchFamily="34" charset="0"/>
                <a:cs typeface="Times New Roman" panose="02020603050405020304" pitchFamily="18" charset="0"/>
              </a:rPr>
              <a:t>ReleaseYear</a:t>
            </a:r>
            <a:r>
              <a:rPr lang="en-US" sz="1800" kern="100">
                <a:latin typeface="Calibri" panose="020F0502020204030204" pitchFamily="34" charset="0"/>
                <a:ea typeface="Calibri" panose="020F0502020204030204" pitchFamily="34" charset="0"/>
                <a:cs typeface="Times New Roman" panose="02020603050405020304" pitchFamily="18" charset="0"/>
              </a:rPr>
              <a:t> Between 2000 AND 2010 AND Genre = 'Action';</a:t>
            </a:r>
            <a:endParaRPr lang="en-IN"/>
          </a:p>
        </p:txBody>
      </p:sp>
      <p:pic>
        <p:nvPicPr>
          <p:cNvPr id="5" name="Content Placeholder 4">
            <a:extLst>
              <a:ext uri="{FF2B5EF4-FFF2-40B4-BE49-F238E27FC236}">
                <a16:creationId xmlns:a16="http://schemas.microsoft.com/office/drawing/2014/main" id="{6D41ED12-6C85-6271-2FB1-B1F72B9ECCB9}"/>
              </a:ext>
            </a:extLst>
          </p:cNvPr>
          <p:cNvPicPr>
            <a:picLocks noGrp="1" noChangeAspect="1"/>
          </p:cNvPicPr>
          <p:nvPr>
            <p:ph idx="1"/>
          </p:nvPr>
        </p:nvPicPr>
        <p:blipFill>
          <a:blip r:embed="rId2"/>
          <a:stretch>
            <a:fillRect/>
          </a:stretch>
        </p:blipFill>
        <p:spPr>
          <a:xfrm>
            <a:off x="2694038" y="1905000"/>
            <a:ext cx="8810573" cy="4328890"/>
          </a:xfrm>
        </p:spPr>
      </p:pic>
    </p:spTree>
    <p:extLst>
      <p:ext uri="{BB962C8B-B14F-4D97-AF65-F5344CB8AC3E}">
        <p14:creationId xmlns:p14="http://schemas.microsoft.com/office/powerpoint/2010/main" val="2985817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DCD50-BDDB-6F06-7243-01421D17FE9A}"/>
              </a:ext>
            </a:extLst>
          </p:cNvPr>
          <p:cNvSpPr>
            <a:spLocks noGrp="1"/>
          </p:cNvSpPr>
          <p:nvPr>
            <p:ph type="title"/>
          </p:nvPr>
        </p:nvSpPr>
        <p:spPr/>
        <p:txBody>
          <a:bodyPr>
            <a:normAutofit/>
          </a:bodyPr>
          <a:lstStyle/>
          <a:p>
            <a:r>
              <a:rPr lang="en-IN" sz="2000" b="1">
                <a:effectLst/>
                <a:latin typeface="Calibri" panose="020F0502020204030204" pitchFamily="34" charset="0"/>
                <a:ea typeface="Calibri" panose="020F0502020204030204" pitchFamily="34" charset="0"/>
                <a:cs typeface="Times New Roman" panose="02020603050405020304" pitchFamily="18" charset="0"/>
              </a:rPr>
              <a:t>Write a query to select all actors whose </a:t>
            </a:r>
            <a:r>
              <a:rPr lang="en-IN" sz="2000" b="1" err="1">
                <a:effectLst/>
                <a:latin typeface="Calibri" panose="020F0502020204030204" pitchFamily="34" charset="0"/>
                <a:ea typeface="Calibri" panose="020F0502020204030204" pitchFamily="34" charset="0"/>
                <a:cs typeface="Times New Roman" panose="02020603050405020304" pitchFamily="18" charset="0"/>
              </a:rPr>
              <a:t>LastName</a:t>
            </a:r>
            <a:r>
              <a:rPr lang="en-IN" sz="2000" b="1">
                <a:effectLst/>
                <a:latin typeface="Calibri" panose="020F0502020204030204" pitchFamily="34" charset="0"/>
                <a:ea typeface="Calibri" panose="020F0502020204030204" pitchFamily="34" charset="0"/>
                <a:cs typeface="Times New Roman" panose="02020603050405020304" pitchFamily="18" charset="0"/>
              </a:rPr>
              <a:t> starts with ‘S’</a:t>
            </a:r>
            <a:br>
              <a:rPr lang="en-IN" sz="2000" b="1">
                <a:effectLst/>
                <a:latin typeface="Calibri" panose="020F0502020204030204" pitchFamily="34" charset="0"/>
                <a:ea typeface="Calibri" panose="020F0502020204030204" pitchFamily="34" charset="0"/>
                <a:cs typeface="Times New Roman" panose="02020603050405020304" pitchFamily="18" charset="0"/>
              </a:rPr>
            </a:br>
            <a:r>
              <a:rPr lang="en-US" sz="2000">
                <a:effectLst/>
                <a:latin typeface="Calibri" panose="020F0502020204030204" pitchFamily="34" charset="0"/>
                <a:ea typeface="Calibri" panose="020F0502020204030204" pitchFamily="34" charset="0"/>
                <a:cs typeface="Times New Roman" panose="02020603050405020304" pitchFamily="18" charset="0"/>
              </a:rPr>
              <a:t>Select * From Actors </a:t>
            </a:r>
            <a:br>
              <a:rPr lang="en-US" sz="2000">
                <a:effectLst/>
                <a:latin typeface="Calibri" panose="020F0502020204030204" pitchFamily="34" charset="0"/>
                <a:ea typeface="Calibri" panose="020F0502020204030204" pitchFamily="34" charset="0"/>
                <a:cs typeface="Times New Roman" panose="02020603050405020304" pitchFamily="18" charset="0"/>
              </a:rPr>
            </a:br>
            <a:r>
              <a:rPr lang="en-US" sz="2000">
                <a:effectLst/>
                <a:latin typeface="Calibri" panose="020F0502020204030204" pitchFamily="34" charset="0"/>
                <a:ea typeface="Calibri" panose="020F0502020204030204" pitchFamily="34" charset="0"/>
                <a:cs typeface="Times New Roman" panose="02020603050405020304" pitchFamily="18" charset="0"/>
              </a:rPr>
              <a:t>Where </a:t>
            </a:r>
            <a:r>
              <a:rPr lang="en-US" sz="2000" err="1">
                <a:effectLst/>
                <a:latin typeface="Calibri" panose="020F0502020204030204" pitchFamily="34" charset="0"/>
                <a:ea typeface="Calibri" panose="020F0502020204030204" pitchFamily="34" charset="0"/>
                <a:cs typeface="Times New Roman" panose="02020603050405020304" pitchFamily="18" charset="0"/>
              </a:rPr>
              <a:t>LastName</a:t>
            </a:r>
            <a:r>
              <a:rPr lang="en-US" sz="2000">
                <a:effectLst/>
                <a:latin typeface="Calibri" panose="020F0502020204030204" pitchFamily="34" charset="0"/>
                <a:ea typeface="Calibri" panose="020F0502020204030204" pitchFamily="34" charset="0"/>
                <a:cs typeface="Times New Roman" panose="02020603050405020304" pitchFamily="18" charset="0"/>
              </a:rPr>
              <a:t> Like 'S%';</a:t>
            </a:r>
            <a:endParaRPr lang="en-IN" sz="4000"/>
          </a:p>
        </p:txBody>
      </p:sp>
      <p:pic>
        <p:nvPicPr>
          <p:cNvPr id="5" name="Content Placeholder 4">
            <a:extLst>
              <a:ext uri="{FF2B5EF4-FFF2-40B4-BE49-F238E27FC236}">
                <a16:creationId xmlns:a16="http://schemas.microsoft.com/office/drawing/2014/main" id="{5A4DD242-7C4C-A9C0-CC8C-121F598C0440}"/>
              </a:ext>
            </a:extLst>
          </p:cNvPr>
          <p:cNvPicPr>
            <a:picLocks noGrp="1" noChangeAspect="1"/>
          </p:cNvPicPr>
          <p:nvPr>
            <p:ph idx="1"/>
          </p:nvPr>
        </p:nvPicPr>
        <p:blipFill>
          <a:blip r:embed="rId2"/>
          <a:stretch>
            <a:fillRect/>
          </a:stretch>
        </p:blipFill>
        <p:spPr>
          <a:xfrm>
            <a:off x="2592925" y="1905000"/>
            <a:ext cx="8911687" cy="4328890"/>
          </a:xfrm>
        </p:spPr>
      </p:pic>
    </p:spTree>
    <p:extLst>
      <p:ext uri="{BB962C8B-B14F-4D97-AF65-F5344CB8AC3E}">
        <p14:creationId xmlns:p14="http://schemas.microsoft.com/office/powerpoint/2010/main" val="2975548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8CAD9-75F2-54AD-1FF8-470B6DCA0426}"/>
              </a:ext>
            </a:extLst>
          </p:cNvPr>
          <p:cNvSpPr>
            <a:spLocks noGrp="1"/>
          </p:cNvSpPr>
          <p:nvPr>
            <p:ph type="title"/>
          </p:nvPr>
        </p:nvSpPr>
        <p:spPr/>
        <p:txBody>
          <a:bodyPr>
            <a:normAutofit fontScale="90000"/>
          </a:bodyPr>
          <a:lstStyle/>
          <a:p>
            <a:r>
              <a:rPr lang="en-IN" sz="1800" b="1">
                <a:effectLst/>
                <a:latin typeface="Calibri" panose="020F0502020204030204" pitchFamily="34" charset="0"/>
                <a:ea typeface="Calibri" panose="020F0502020204030204" pitchFamily="34" charset="0"/>
                <a:cs typeface="Times New Roman" panose="02020603050405020304" pitchFamily="18" charset="0"/>
              </a:rPr>
              <a:t>Write a query to select Title and a new column </a:t>
            </a:r>
            <a:r>
              <a:rPr lang="en-IN" sz="1800" b="1" err="1">
                <a:effectLst/>
                <a:latin typeface="Calibri" panose="020F0502020204030204" pitchFamily="34" charset="0"/>
                <a:ea typeface="Calibri" panose="020F0502020204030204" pitchFamily="34" charset="0"/>
                <a:cs typeface="Times New Roman" panose="02020603050405020304" pitchFamily="18" charset="0"/>
              </a:rPr>
              <a:t>RatingCategory</a:t>
            </a:r>
            <a:r>
              <a:rPr lang="en-IN" sz="1800" b="1">
                <a:effectLst/>
                <a:latin typeface="Calibri" panose="020F0502020204030204" pitchFamily="34" charset="0"/>
                <a:ea typeface="Calibri" panose="020F0502020204030204" pitchFamily="34" charset="0"/>
                <a:cs typeface="Times New Roman" panose="02020603050405020304" pitchFamily="18" charset="0"/>
              </a:rPr>
              <a:t> from the Movies table. If Rating is greater than 8.0, set </a:t>
            </a:r>
            <a:r>
              <a:rPr lang="en-IN" sz="1800" b="1" err="1">
                <a:effectLst/>
                <a:latin typeface="Calibri" panose="020F0502020204030204" pitchFamily="34" charset="0"/>
                <a:ea typeface="Calibri" panose="020F0502020204030204" pitchFamily="34" charset="0"/>
                <a:cs typeface="Times New Roman" panose="02020603050405020304" pitchFamily="18" charset="0"/>
              </a:rPr>
              <a:t>RatingCategory</a:t>
            </a:r>
            <a:r>
              <a:rPr lang="en-IN" sz="1800" b="1">
                <a:effectLst/>
                <a:latin typeface="Calibri" panose="020F0502020204030204" pitchFamily="34" charset="0"/>
                <a:ea typeface="Calibri" panose="020F0502020204030204" pitchFamily="34" charset="0"/>
                <a:cs typeface="Times New Roman" panose="02020603050405020304" pitchFamily="18" charset="0"/>
              </a:rPr>
              <a:t> to 'Excellent', otherwise 'Good’.</a:t>
            </a:r>
            <a:br>
              <a:rPr lang="en-IN" sz="1800" b="1">
                <a:effectLst/>
                <a:latin typeface="Calibri" panose="020F0502020204030204" pitchFamily="34" charset="0"/>
                <a:ea typeface="Calibri" panose="020F0502020204030204" pitchFamily="34" charset="0"/>
                <a:cs typeface="Times New Roman" panose="02020603050405020304" pitchFamily="18" charset="0"/>
              </a:rPr>
            </a:br>
            <a:br>
              <a:rPr lang="en-IN" sz="1800" b="1">
                <a:effectLst/>
                <a:latin typeface="Calibri" panose="020F0502020204030204" pitchFamily="34" charset="0"/>
                <a:ea typeface="Calibri" panose="020F0502020204030204" pitchFamily="34" charset="0"/>
                <a:cs typeface="Times New Roman" panose="02020603050405020304" pitchFamily="18" charset="0"/>
              </a:rPr>
            </a:br>
            <a:r>
              <a:rPr lang="en-US" sz="1800">
                <a:effectLst/>
                <a:latin typeface="Calibri" panose="020F0502020204030204" pitchFamily="34" charset="0"/>
                <a:ea typeface="Calibri" panose="020F0502020204030204" pitchFamily="34" charset="0"/>
                <a:cs typeface="Times New Roman" panose="02020603050405020304" pitchFamily="18" charset="0"/>
              </a:rPr>
              <a:t>Select Title, Case When Rating &gt; 8.0 Then '</a:t>
            </a:r>
            <a:r>
              <a:rPr lang="en-US" sz="1800" err="1">
                <a:effectLst/>
                <a:latin typeface="Calibri" panose="020F0502020204030204" pitchFamily="34" charset="0"/>
                <a:ea typeface="Calibri" panose="020F0502020204030204" pitchFamily="34" charset="0"/>
                <a:cs typeface="Times New Roman" panose="02020603050405020304" pitchFamily="18" charset="0"/>
              </a:rPr>
              <a:t>Excellent’Else</a:t>
            </a:r>
            <a:r>
              <a:rPr lang="en-US" sz="1800">
                <a:effectLst/>
                <a:latin typeface="Calibri" panose="020F0502020204030204" pitchFamily="34" charset="0"/>
                <a:ea typeface="Calibri" panose="020F0502020204030204" pitchFamily="34" charset="0"/>
                <a:cs typeface="Times New Roman" panose="02020603050405020304" pitchFamily="18" charset="0"/>
              </a:rPr>
              <a:t> 'Good’</a:t>
            </a:r>
            <a:br>
              <a:rPr lang="en-US" sz="1800">
                <a:effectLst/>
                <a:latin typeface="Calibri" panose="020F0502020204030204" pitchFamily="34" charset="0"/>
                <a:ea typeface="Calibri" panose="020F0502020204030204" pitchFamily="34" charset="0"/>
                <a:cs typeface="Times New Roman" panose="02020603050405020304" pitchFamily="18" charset="0"/>
              </a:rPr>
            </a:br>
            <a:r>
              <a:rPr lang="en-US" sz="1800">
                <a:effectLst/>
                <a:latin typeface="Calibri" panose="020F0502020204030204" pitchFamily="34" charset="0"/>
                <a:ea typeface="Calibri" panose="020F0502020204030204" pitchFamily="34" charset="0"/>
                <a:cs typeface="Times New Roman" panose="02020603050405020304" pitchFamily="18" charset="0"/>
              </a:rPr>
              <a:t> End As </a:t>
            </a:r>
            <a:r>
              <a:rPr lang="en-US" sz="1800" err="1">
                <a:effectLst/>
                <a:latin typeface="Calibri" panose="020F0502020204030204" pitchFamily="34" charset="0"/>
                <a:ea typeface="Calibri" panose="020F0502020204030204" pitchFamily="34" charset="0"/>
                <a:cs typeface="Times New Roman" panose="02020603050405020304" pitchFamily="18" charset="0"/>
              </a:rPr>
              <a:t>Rating_Category</a:t>
            </a:r>
            <a:r>
              <a:rPr lang="en-US" sz="1800">
                <a:effectLst/>
                <a:latin typeface="Calibri" panose="020F0502020204030204" pitchFamily="34" charset="0"/>
                <a:ea typeface="Calibri" panose="020F0502020204030204" pitchFamily="34" charset="0"/>
                <a:cs typeface="Times New Roman" panose="02020603050405020304" pitchFamily="18" charset="0"/>
              </a:rPr>
              <a:t> From Movies;</a:t>
            </a:r>
            <a:endParaRPr lang="en-IN"/>
          </a:p>
        </p:txBody>
      </p:sp>
      <p:pic>
        <p:nvPicPr>
          <p:cNvPr id="5" name="Content Placeholder 4">
            <a:extLst>
              <a:ext uri="{FF2B5EF4-FFF2-40B4-BE49-F238E27FC236}">
                <a16:creationId xmlns:a16="http://schemas.microsoft.com/office/drawing/2014/main" id="{92A2B5F9-A2C0-0119-6245-FB2F344C4044}"/>
              </a:ext>
            </a:extLst>
          </p:cNvPr>
          <p:cNvPicPr>
            <a:picLocks noGrp="1" noChangeAspect="1"/>
          </p:cNvPicPr>
          <p:nvPr>
            <p:ph idx="1"/>
          </p:nvPr>
        </p:nvPicPr>
        <p:blipFill>
          <a:blip r:embed="rId2"/>
          <a:stretch>
            <a:fillRect/>
          </a:stretch>
        </p:blipFill>
        <p:spPr>
          <a:xfrm>
            <a:off x="2592926" y="1986116"/>
            <a:ext cx="8911686" cy="4247774"/>
          </a:xfrm>
        </p:spPr>
      </p:pic>
    </p:spTree>
    <p:extLst>
      <p:ext uri="{BB962C8B-B14F-4D97-AF65-F5344CB8AC3E}">
        <p14:creationId xmlns:p14="http://schemas.microsoft.com/office/powerpoint/2010/main" val="1878808982"/>
      </p:ext>
    </p:extLst>
  </p:cSld>
  <p:clrMapOvr>
    <a:masterClrMapping/>
  </p:clrMapOvr>
</p:sld>
</file>

<file path=ppt/theme/theme1.xml><?xml version="1.0" encoding="utf-8"?>
<a:theme xmlns:a="http://schemas.openxmlformats.org/drawingml/2006/main" name="Wisp">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362</TotalTime>
  <Words>900</Words>
  <Application>Microsoft Office PowerPoint</Application>
  <PresentationFormat>Widescreen</PresentationFormat>
  <Paragraphs>27</Paragraphs>
  <Slides>18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Arial Rounded MT Bold</vt:lpstr>
      <vt:lpstr>Calibri</vt:lpstr>
      <vt:lpstr>Century Gothic</vt:lpstr>
      <vt:lpstr>Google Sans</vt:lpstr>
      <vt:lpstr>Wingdings 3</vt:lpstr>
      <vt:lpstr>Wisp</vt:lpstr>
      <vt:lpstr>Movies Database System</vt:lpstr>
      <vt:lpstr>Objective of the project:</vt:lpstr>
      <vt:lpstr>Tables in Project</vt:lpstr>
      <vt:lpstr>PowerPoint Presentation</vt:lpstr>
      <vt:lpstr>PowerPoint Presentation</vt:lpstr>
      <vt:lpstr>Write a query to select all movies from the Movies table where the Rating is above 7.0.           Select * From Movies Where Rating &gt; 7.0;    </vt:lpstr>
      <vt:lpstr>Write a query to select all movies released between 2000 and 2010 and with the genre 'Action’.  Select * From Movies Where ReleaseYear Between 2000 AND 2010 AND Genre = 'Action';</vt:lpstr>
      <vt:lpstr>Write a query to select all actors whose LastName starts with ‘S’ Select * From Actors  Where LastName Like 'S%';</vt:lpstr>
      <vt:lpstr>Write a query to select Title and a new column RatingCategory from the Movies table. If Rating is greater than 8.0, set RatingCategory to 'Excellent', otherwise 'Good’.  Select Title, Case When Rating &gt; 8.0 Then 'Excellent’Else 'Good’  End As Rating_Category From Movies;</vt:lpstr>
      <vt:lpstr>Write a query to find all movies that have been reviewed by more than 5 reviewers. Use a subquery to find these MovieIDs.  Select * From Movies Where MovieID in (Select MovieID                  From Reviews                  Group by MovieID                  Having count(ReviewID) &gt; 5);</vt:lpstr>
      <vt:lpstr>Write a query to get the average Rating for each Genre. Group the results by Genre.   Select Genre, Avg(Rating) as Average_Rating From Movies Group By Genre; </vt:lpstr>
      <vt:lpstr>Write a query to get the total number of movies for each director, but only include directors who have directed more than 3 movies. Use the HAVING clause.   Select Concat(d.FirstName, ' ', d.LastName) as Director_Name,  Count(md.MovieID) as Total_Movies From Directors d Join MovieDirectors md ON d.DirectorID = md.DirectorID Join Movies m ON md.MovieID = m.MovieID Group By d.DirectorID, d.FirstName, d.LastName   Having  Count(md.MovieID) &gt; 3; </vt:lpstr>
      <vt:lpstr>Write a query to select the top 5 highest-rated movies. Select Title, Rating From Movies          Order By Rating Desc        Limit 5;</vt:lpstr>
      <vt:lpstr>Write a query to join Movies with Reviews to get a list of all movies with their Title, ReviewerName, and Rating. Select m.Title, r.ReviewerName, r.Rating From Movies m Inner  Join Reviews r on m.MovieID = r.MovieID; </vt:lpstr>
      <vt:lpstr>Write a query to get a list of all movies and any associated reviews. Include movies that might not have any reviews. Select m.Title, r.ReviewerName, r.Rating From Movies m  left Join Reviews r on m.MovieID = r.MovieID;</vt:lpstr>
      <vt:lpstr>Write a query to get the total number of movies each actor has appeared in. Use an INNER JOIN between MovieActors and Actors, and group by ActorID.  Select  a.ActorID,        Concat(a.FirstName, ' ', a.LastName) as Actor_Name,       Count(ma.MovieID) as Total_Movies   From MovieActors ma  inner join Actors a on ma.ActorID = a.ActorId Group By a.ActorID, Concat(a.FirstName, ' ', a.LastName);  </vt:lpstr>
      <vt:lpstr>Write a query to find all movies directed by directors who were born after 1970. Use a subquery in the WHERE clause to find these DirectorIDs Select m.*  From Movies m       where m.MovieID in   (Select md.MovieID          From MovieDirectors md                     Join Directors d on md.DirectorID = d.DirectorID                    where d.BirthYear &gt; 1970);</vt:lpstr>
      <vt:lpstr>Write a query to list Title, FirstName (of the director), LastName (of the actor), and Role for all movies. Use INNER JOIN and LEFT JOIN as necessary to get all required details. Select m.Title, d.FirstName as Director_FirstName, a.LastName as Actor_LastName, ma.Role From Movies m  Inner Join MovieDirectors md on m.MovieID = md.MovieID Inner Join Directors d on md.DirectorID = d.DirectorID Left join MovieActors ma on m.MovieID = ma.MovieID Left Join Actors a on ma.ActorID = a.ActorID;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Sanjana Jadhav</dc:creator>
  <cp:lastModifiedBy>Sanjana Jadhav</cp:lastModifiedBy>
  <cp:revision>1</cp:revision>
  <dcterms:created xsi:type="dcterms:W3CDTF">2024-08-08T05:30:59Z</dcterms:created>
  <dcterms:modified xsi:type="dcterms:W3CDTF">2024-09-09T07:39:25Z</dcterms:modified>
</cp:coreProperties>
</file>