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A391A-9208-472E-ABF1-2CA810342784}" v="5" dt="2024-07-14T08:11:45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0434-29F8-2464-0AD6-A9DC6786E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FF5AC-361A-ED39-DB53-FE41035BF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FAC7-56AA-032A-C9AA-AEA05F1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8DC8-610C-AEF8-A183-4D03348D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AE9F-902D-BF7F-3543-58CC47F2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1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9481-4A23-4425-D792-4AEB86DD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A091A-3DEC-DA8A-0A22-CDD6DA33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8C70-AF14-82C3-29D8-F514CBD0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F47A-4C15-9130-98D5-2F13EFB6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98FB-6E70-1681-8DD5-48BA84EC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BFF41-F5E7-404A-B65D-86A049FC7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3E6E8-9B2B-D54C-3C55-1EBFD24D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A0F4-2128-0CF3-05C0-FD8BD245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452C-85AC-8A01-60C1-6B8E7BF8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A363-6C66-3045-54A7-82CC2B45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1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047C-710D-7D60-E64E-EE301136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2502-FCCD-43BF-0965-E2B1968E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F91F-C473-F647-1517-D28D674C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3143-DE7C-957B-0814-A57A5B4E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F72A-1840-750C-3483-FCCF36EC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59ED-7F34-CA51-16F5-E3A4D334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FFCAC-61F9-CF4E-CB3E-7F6878D8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829F-3519-8048-BC16-42A28AD3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894B-BD8A-4EE5-655C-02DF5430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B2015-3869-4D45-1858-6D098D2B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D5B3-4F33-91F6-F63A-B44903C7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E4F2-097C-C169-F009-BFCF610E4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67D11-C6C5-5EF7-F265-ED08BCCC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E4EA-B501-C519-C908-692A9EE3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A0B1-279A-3E04-2CAE-537B2377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D0E08-92DE-C501-2327-545F50D8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0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4882-C5E4-6234-F312-D4B0B21E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22BD-B98D-D399-8961-5B8E207B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10B86-9C82-346B-2B4B-C636E4865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9DB95-1715-5AEE-FE42-7191771DD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A6BA3-67FC-4DFB-F3FC-A531EB877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F76D8-B1CB-2A05-34A6-3130845B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5DF64-534D-C330-9DCC-223204F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FBFBD-C4C3-41BE-46DD-D00233E9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2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00DA-9CBA-AF2A-DDC1-A73C964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53B23-5423-3D9F-06CC-CFFE180A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D789C-1D5B-43E0-5ED5-210E8BB9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972A9-A8F2-56F7-E922-0F68D038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5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993AB-AD6B-196E-B457-46BE2EF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F0B8C-B90E-B87B-BF99-B48E44DB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94AA8-5792-90D8-4F48-DB6FD553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3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651D-8CA3-E0F2-C4D8-1EE98E7C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0D6D-3D2C-9F51-5485-EB5C8FD9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2DBE5-B7D2-8302-B143-4439BDD63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04E23-4E59-5F6F-E636-23477172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1DE88-EEB5-380A-401D-6F4D3334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5E351-2DF5-AF74-45CD-CE3B6EBC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CAE5-8E01-8654-C35E-840C8928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BCCAE-B855-406D-869A-11A6397EF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0A02E-0B8E-0B22-2E3E-59544202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DB10-5D8F-81C2-3A6B-B5F332B7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48F1-1EB7-49E9-78FE-A63E337C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1B2EF-7522-1491-70AD-BA8E1B4B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8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C1F31-40D5-277F-2011-A5159973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C67D8-308C-8365-02EF-EF9987AC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51B5-BA31-F778-ABAD-F0B30FD56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24B8-BC7E-4077-A1DB-06C6362B02CE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8D12E-A805-75B4-35CF-C653B7702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132AB-2B8B-0740-7C55-90753B64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C73B-269F-4174-A9FC-2AB9E8783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58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052E-1C4F-4FA6-40FF-8FEB95F5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Superstore Sales Data Dashboard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03736-C352-FA6F-8BFE-C5F28E6EB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Presented by:- Sanjana Jadhav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Date:- 14 July 2024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0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6A17-D6C6-8B1C-771D-7947FBCA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71A1-DC7C-263D-65FA-5852C2E9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Overview of the superstore sales data project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Objectives:- Analyze sales performance, identify rating and recommend improvements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99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A365-F539-7D5D-564C-3A763C5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Dataset Columns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6875-2CB6-C858-0A34-7FC021E0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6284" cy="4351338"/>
          </a:xfrm>
        </p:spPr>
        <p:txBody>
          <a:bodyPr/>
          <a:lstStyle/>
          <a:p>
            <a:r>
              <a:rPr lang="en-US" dirty="0"/>
              <a:t>Invoice Id                                   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Customer Type</a:t>
            </a:r>
          </a:p>
          <a:p>
            <a:r>
              <a:rPr lang="en-US" dirty="0"/>
              <a:t>Gender </a:t>
            </a:r>
          </a:p>
          <a:p>
            <a:r>
              <a:rPr lang="en-US" dirty="0"/>
              <a:t>Product line</a:t>
            </a:r>
          </a:p>
          <a:p>
            <a:r>
              <a:rPr lang="en-US" dirty="0"/>
              <a:t>Unit Price</a:t>
            </a:r>
          </a:p>
          <a:p>
            <a:r>
              <a:rPr lang="en-US" dirty="0"/>
              <a:t>Quantity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F7828-B7A6-EA27-8B13-D7BEAB70A9FF}"/>
              </a:ext>
            </a:extLst>
          </p:cNvPr>
          <p:cNvSpPr txBox="1"/>
          <p:nvPr/>
        </p:nvSpPr>
        <p:spPr>
          <a:xfrm>
            <a:off x="5037221" y="1825626"/>
            <a:ext cx="42030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18000"/>
              <a:buFont typeface="Arial" panose="020B0604020202020204" pitchFamily="34" charset="0"/>
              <a:buChar char="•"/>
            </a:pPr>
            <a:r>
              <a:rPr lang="en-US" sz="2800" dirty="0"/>
              <a:t>Tax 5%</a:t>
            </a:r>
          </a:p>
          <a:p>
            <a:pPr marL="285750" indent="-285750">
              <a:buSzPct val="118000"/>
              <a:buFont typeface="Arial" panose="020B0604020202020204" pitchFamily="34" charset="0"/>
              <a:buChar char="•"/>
            </a:pPr>
            <a:r>
              <a:rPr lang="en-US" sz="2800" dirty="0"/>
              <a:t>Total</a:t>
            </a:r>
          </a:p>
          <a:p>
            <a:pPr marL="285750" indent="-285750">
              <a:buSzPct val="118000"/>
              <a:buFont typeface="Arial" panose="020B0604020202020204" pitchFamily="34" charset="0"/>
              <a:buChar char="•"/>
            </a:pPr>
            <a:r>
              <a:rPr lang="en-US" sz="2800" dirty="0"/>
              <a:t>Date</a:t>
            </a:r>
          </a:p>
          <a:p>
            <a:pPr marL="285750" indent="-285750">
              <a:buSzPct val="118000"/>
              <a:buFont typeface="Arial" panose="020B0604020202020204" pitchFamily="34" charset="0"/>
              <a:buChar char="•"/>
            </a:pPr>
            <a:r>
              <a:rPr lang="en-US" sz="2800" dirty="0"/>
              <a:t>Time</a:t>
            </a:r>
          </a:p>
          <a:p>
            <a:pPr marL="285750" indent="-285750">
              <a:buSzPct val="118000"/>
              <a:buFont typeface="Arial" panose="020B0604020202020204" pitchFamily="34" charset="0"/>
              <a:buChar char="•"/>
            </a:pPr>
            <a:r>
              <a:rPr lang="en-US" sz="2800" dirty="0"/>
              <a:t>Payment</a:t>
            </a:r>
          </a:p>
          <a:p>
            <a:pPr marL="285750" indent="-285750">
              <a:buSzPct val="118000"/>
              <a:buFont typeface="Arial" panose="020B0604020202020204" pitchFamily="34" charset="0"/>
              <a:buChar char="•"/>
            </a:pPr>
            <a:r>
              <a:rPr lang="en-US" sz="2800" dirty="0"/>
              <a:t>COGS</a:t>
            </a:r>
          </a:p>
          <a:p>
            <a:pPr marL="285750" indent="-285750">
              <a:buSzPct val="118000"/>
              <a:buFont typeface="Arial" panose="020B0604020202020204" pitchFamily="34" charset="0"/>
              <a:buChar char="•"/>
            </a:pPr>
            <a:r>
              <a:rPr lang="en-US" sz="2800" dirty="0"/>
              <a:t>Gross margin</a:t>
            </a:r>
          </a:p>
          <a:p>
            <a:pPr marL="285750" indent="-285750">
              <a:buSzPct val="118000"/>
              <a:buFont typeface="Arial" panose="020B0604020202020204" pitchFamily="34" charset="0"/>
              <a:buChar char="•"/>
            </a:pPr>
            <a:r>
              <a:rPr lang="en-US" sz="2800" dirty="0"/>
              <a:t>Rating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4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74E1-04F0-5D1D-D0BE-B8D5E285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Dashboard Overview 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52CA1-32C3-E86D-30C2-EF169E2A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10" y="865240"/>
            <a:ext cx="9724103" cy="49751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D4088-4029-452C-CB7F-BD2FB49A8453}"/>
              </a:ext>
            </a:extLst>
          </p:cNvPr>
          <p:cNvSpPr txBox="1"/>
          <p:nvPr/>
        </p:nvSpPr>
        <p:spPr>
          <a:xfrm>
            <a:off x="838200" y="5997677"/>
            <a:ext cx="994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Sections:-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Gender Count of city, Customer Payment, Order VS Sales, Rating.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5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BDB-B0F1-980B-268F-A1F68744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Gender Count Of City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E340C-5E55-5869-78FF-92639F70B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039" y="1690688"/>
            <a:ext cx="6105832" cy="4365983"/>
          </a:xfr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5A292-82D9-7ABD-F6C8-A16CD4B0696D}"/>
              </a:ext>
            </a:extLst>
          </p:cNvPr>
          <p:cNvSpPr txBox="1"/>
          <p:nvPr/>
        </p:nvSpPr>
        <p:spPr>
          <a:xfrm>
            <a:off x="543756" y="1690688"/>
            <a:ext cx="51982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 In this section we have calculated the gender count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of every city.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 I have added the slicer to check whether in which 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    which city male and female count of customer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There is also table in figure that shows total count </a:t>
            </a:r>
          </a:p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      of both separate column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09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566-EE4E-7A8C-11B0-02B00FEB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Customer Payment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799B1-1E5E-FFCA-3448-18775D0D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1535" y="1690688"/>
            <a:ext cx="6135329" cy="4474138"/>
          </a:xfr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43739-C8C3-841F-3B42-E2460075E7B9}"/>
              </a:ext>
            </a:extLst>
          </p:cNvPr>
          <p:cNvSpPr txBox="1"/>
          <p:nvPr/>
        </p:nvSpPr>
        <p:spPr>
          <a:xfrm>
            <a:off x="838199" y="1789471"/>
            <a:ext cx="49333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 this slide various type of payment by customer is discover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Three type of payment:-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Ewallet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, Credit card, cash.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payment is divide by member and normal customer in chart.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And slicer is added to check whether how many female and male separately payment method.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87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F91D-0F56-4134-2727-1D4D988C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Order VS Sales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ED503-373E-5CC5-18D9-B9881B14B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4387" y="1690688"/>
            <a:ext cx="6339349" cy="4351338"/>
          </a:xfr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124D8-741A-6A99-9B9A-E3AE5DBE5098}"/>
              </a:ext>
            </a:extLst>
          </p:cNvPr>
          <p:cNvSpPr txBox="1"/>
          <p:nvPr/>
        </p:nvSpPr>
        <p:spPr>
          <a:xfrm>
            <a:off x="914400" y="1818968"/>
            <a:ext cx="4689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 slide discuss about the order of Products and sales count of that Product.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Various products are display:-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Electronic Accessories, Fashion Accessories, Food and Beverages, Health and Beauty, Home and Lifestyle, Sports and Travel.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Slicer to check sales of different cities.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6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3BFE-66DF-EE90-8400-B042B272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Rating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E8ADB-762A-343C-CA85-D97079935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406" y="1690688"/>
            <a:ext cx="6501628" cy="4351338"/>
          </a:xfr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BB92D-7A38-F48E-25D7-95F20B329FB8}"/>
              </a:ext>
            </a:extLst>
          </p:cNvPr>
          <p:cNvSpPr txBox="1"/>
          <p:nvPr/>
        </p:nvSpPr>
        <p:spPr>
          <a:xfrm>
            <a:off x="838200" y="1690688"/>
            <a:ext cx="4589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There is rating for each Product Appliances in this figure.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It shows which product is more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Saled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to customer or which is more required by seeing the percentage of rating.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71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B47C-411D-B5C7-C7A9-571D2CF7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Insights and Recommendations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E96B-D3E8-AC72-9517-DA63B7AE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focus on high performing product categories (Electronics, Furniture)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Expand marketing efforts in the Central region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Enhance customer engagement with corporate clients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Monitor sales and adjust inventory accordingly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2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Superstore Sales Data Dashboard</vt:lpstr>
      <vt:lpstr>Introduction</vt:lpstr>
      <vt:lpstr>Dataset Columns</vt:lpstr>
      <vt:lpstr>Dashboard Overview </vt:lpstr>
      <vt:lpstr>Gender Count Of City</vt:lpstr>
      <vt:lpstr>Customer Payment</vt:lpstr>
      <vt:lpstr>Order VS Sales</vt:lpstr>
      <vt:lpstr>Rating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Jadhav</dc:creator>
  <cp:lastModifiedBy>Sanjana Jadhav</cp:lastModifiedBy>
  <cp:revision>3</cp:revision>
  <dcterms:created xsi:type="dcterms:W3CDTF">2024-07-14T07:17:10Z</dcterms:created>
  <dcterms:modified xsi:type="dcterms:W3CDTF">2024-07-17T05:48:26Z</dcterms:modified>
</cp:coreProperties>
</file>