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58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Dashboard Project (Superstore Dataset)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Task 4: Dashboard Design | Tableau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IN" sz="5400" dirty="0"/>
              <a:t>THANK YOU</a:t>
            </a:r>
            <a:endParaRPr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This dashboard includes:</a:t>
            </a:r>
          </a:p>
          <a:p>
            <a:endParaRPr dirty="0"/>
          </a:p>
          <a:p>
            <a:r>
              <a:rPr dirty="0"/>
              <a:t>• KPI Cards – Total Sales, Profit, Profit Ratio, YoY Growth</a:t>
            </a:r>
          </a:p>
          <a:p>
            <a:r>
              <a:rPr dirty="0"/>
              <a:t>• Sales Trend (monthly)</a:t>
            </a:r>
          </a:p>
          <a:p>
            <a:r>
              <a:rPr dirty="0"/>
              <a:t>• Category &amp; Region breakdowns</a:t>
            </a:r>
          </a:p>
          <a:p>
            <a:r>
              <a:rPr dirty="0"/>
              <a:t>• Top N Products (parameter-driven)</a:t>
            </a:r>
          </a:p>
          <a:p>
            <a:r>
              <a:rPr dirty="0"/>
              <a:t>• Profitability Scatter (Sales vs Profit)</a:t>
            </a:r>
          </a:p>
          <a:p>
            <a:endParaRPr dirty="0"/>
          </a:p>
          <a:p>
            <a:r>
              <a:rPr dirty="0"/>
              <a:t>Interactivity: Filters, Parameter controls, and Dashboard Actions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89CD-C996-BFC9-428F-2615631A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KPI Cards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CA0027-0246-0ABE-451C-8AB21C1D3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0396"/>
            <a:ext cx="9144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0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6BCC-6AFA-1A3B-82A3-0AE0FBCEE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Trend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9AA392-DFD8-ABBC-EAD2-E9261FA2A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5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74A71-2676-2125-F526-8304D5C8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Category &amp; Region breakdowns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8E19DE-7A7C-8D8B-0DB7-9773633AF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9389"/>
            <a:ext cx="9144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9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900C-3989-4CE3-AA4D-A14FC6EA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Top N Products (parameter-driven)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EC2243-917D-3927-9B48-9DDC8A799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1402"/>
            <a:ext cx="9144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0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77C7-D2C9-2030-4CE9-F9A6B612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Profitability Scatter </a:t>
            </a:r>
            <a:br>
              <a:rPr lang="en-US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EBEF4-4F56-7B3A-F68B-EDE80BD7E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5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AEA7-B01F-4E72-CF34-7CB67A3F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199427-1C7F-4AEB-0881-85C3A71BE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0899"/>
            <a:ext cx="9144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4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&amp; Recommendations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t>• Technology is the most profitable category.</a:t>
            </a:r>
          </a:p>
          <a:p>
            <a:r>
              <a:t>• Some regions show declining YoY growth — require closer analysis.</a:t>
            </a:r>
          </a:p>
          <a:p>
            <a:r>
              <a:t>• Top 10 products contribute ~40% of total sales.</a:t>
            </a:r>
          </a:p>
          <a:p>
            <a:r>
              <a:t>• Discounts negatively impact profit margins in Office Supplies.</a:t>
            </a:r>
          </a:p>
          <a:p>
            <a:r>
              <a:t>• Need to optimize strategy in Central region to boost profitability.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149</Words>
  <Application>Microsoft Office PowerPoint</Application>
  <PresentationFormat>On-screen Show (4:3)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Sales Dashboard Project (Superstore Dataset)</vt:lpstr>
      <vt:lpstr>Dashboard Overview</vt:lpstr>
      <vt:lpstr>KPI Cards</vt:lpstr>
      <vt:lpstr>Sales Trend</vt:lpstr>
      <vt:lpstr>Category &amp; Region breakdowns</vt:lpstr>
      <vt:lpstr>Top N Products (parameter-driven) </vt:lpstr>
      <vt:lpstr>Profitability Scatter  </vt:lpstr>
      <vt:lpstr>DASHBOARD</vt:lpstr>
      <vt:lpstr>Key Insights &amp; Recommendations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SANJANA</dc:creator>
  <cp:keywords/>
  <dc:description>generated using python-pptx</dc:description>
  <cp:lastModifiedBy>Sanjana Prasad</cp:lastModifiedBy>
  <cp:revision>2</cp:revision>
  <dcterms:created xsi:type="dcterms:W3CDTF">2013-01-27T09:14:16Z</dcterms:created>
  <dcterms:modified xsi:type="dcterms:W3CDTF">2025-09-25T17:02:12Z</dcterms:modified>
  <cp:category/>
</cp:coreProperties>
</file>