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4" r:id="rId9"/>
    <p:sldId id="265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B65DD-595A-461E-8798-55E05F7679D3}" v="5" dt="2024-09-12T09:34:01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 Venki" userId="d6e17b6421282343" providerId="LiveId" clId="{ED7B65DD-595A-461E-8798-55E05F7679D3}"/>
    <pc:docChg chg="undo redo custSel addSld modSld sldOrd">
      <pc:chgData name="Sas Venki" userId="d6e17b6421282343" providerId="LiveId" clId="{ED7B65DD-595A-461E-8798-55E05F7679D3}" dt="2024-09-12T09:34:41.133" v="187" actId="20577"/>
      <pc:docMkLst>
        <pc:docMk/>
      </pc:docMkLst>
      <pc:sldChg chg="addSp modSp mod">
        <pc:chgData name="Sas Venki" userId="d6e17b6421282343" providerId="LiveId" clId="{ED7B65DD-595A-461E-8798-55E05F7679D3}" dt="2024-09-12T09:27:12.551" v="19" actId="1076"/>
        <pc:sldMkLst>
          <pc:docMk/>
          <pc:sldMk cId="2310335591" sldId="259"/>
        </pc:sldMkLst>
        <pc:spChg chg="mod">
          <ac:chgData name="Sas Venki" userId="d6e17b6421282343" providerId="LiveId" clId="{ED7B65DD-595A-461E-8798-55E05F7679D3}" dt="2024-09-12T09:26:26.975" v="13" actId="20577"/>
          <ac:spMkLst>
            <pc:docMk/>
            <pc:sldMk cId="2310335591" sldId="259"/>
            <ac:spMk id="2" creationId="{08A47B36-58FD-5922-F9FF-BDB3C41D270C}"/>
          </ac:spMkLst>
        </pc:spChg>
        <pc:spChg chg="mod">
          <ac:chgData name="Sas Venki" userId="d6e17b6421282343" providerId="LiveId" clId="{ED7B65DD-595A-461E-8798-55E05F7679D3}" dt="2024-09-12T09:27:07.724" v="17" actId="20577"/>
          <ac:spMkLst>
            <pc:docMk/>
            <pc:sldMk cId="2310335591" sldId="259"/>
            <ac:spMk id="3" creationId="{C7A5615B-E5DC-1300-AE9D-28D50F870689}"/>
          </ac:spMkLst>
        </pc:spChg>
        <pc:graphicFrameChg chg="add mod">
          <ac:chgData name="Sas Venki" userId="d6e17b6421282343" providerId="LiveId" clId="{ED7B65DD-595A-461E-8798-55E05F7679D3}" dt="2024-09-12T09:27:12.551" v="19" actId="1076"/>
          <ac:graphicFrameMkLst>
            <pc:docMk/>
            <pc:sldMk cId="2310335591" sldId="259"/>
            <ac:graphicFrameMk id="4" creationId="{7934CABA-C9EF-653C-1E05-473461D99A46}"/>
          </ac:graphicFrameMkLst>
        </pc:graphicFrameChg>
      </pc:sldChg>
      <pc:sldChg chg="addSp new">
        <pc:chgData name="Sas Venki" userId="d6e17b6421282343" providerId="LiveId" clId="{ED7B65DD-595A-461E-8798-55E05F7679D3}" dt="2024-09-12T09:26:04.175" v="1"/>
        <pc:sldMkLst>
          <pc:docMk/>
          <pc:sldMk cId="658980118" sldId="261"/>
        </pc:sldMkLst>
        <pc:picChg chg="add">
          <ac:chgData name="Sas Venki" userId="d6e17b6421282343" providerId="LiveId" clId="{ED7B65DD-595A-461E-8798-55E05F7679D3}" dt="2024-09-12T09:26:04.175" v="1"/>
          <ac:picMkLst>
            <pc:docMk/>
            <pc:sldMk cId="658980118" sldId="261"/>
            <ac:picMk id="1026" creationId="{EC0D6747-5E09-F2D9-25DD-AADF78A4C6D6}"/>
          </ac:picMkLst>
        </pc:picChg>
      </pc:sldChg>
      <pc:sldChg chg="modSp new mod">
        <pc:chgData name="Sas Venki" userId="d6e17b6421282343" providerId="LiveId" clId="{ED7B65DD-595A-461E-8798-55E05F7679D3}" dt="2024-09-12T09:31:02.856" v="101" actId="20577"/>
        <pc:sldMkLst>
          <pc:docMk/>
          <pc:sldMk cId="4201690869" sldId="262"/>
        </pc:sldMkLst>
        <pc:spChg chg="mod">
          <ac:chgData name="Sas Venki" userId="d6e17b6421282343" providerId="LiveId" clId="{ED7B65DD-595A-461E-8798-55E05F7679D3}" dt="2024-09-12T09:30:50.350" v="68" actId="20577"/>
          <ac:spMkLst>
            <pc:docMk/>
            <pc:sldMk cId="4201690869" sldId="262"/>
            <ac:spMk id="2" creationId="{4686FDCE-C9E4-D9AE-6AAE-09C425A4E655}"/>
          </ac:spMkLst>
        </pc:spChg>
        <pc:spChg chg="mod">
          <ac:chgData name="Sas Venki" userId="d6e17b6421282343" providerId="LiveId" clId="{ED7B65DD-595A-461E-8798-55E05F7679D3}" dt="2024-09-12T09:31:02.856" v="101" actId="20577"/>
          <ac:spMkLst>
            <pc:docMk/>
            <pc:sldMk cId="4201690869" sldId="262"/>
            <ac:spMk id="3" creationId="{DB1386DA-AD07-4C13-10C7-707297D7B884}"/>
          </ac:spMkLst>
        </pc:spChg>
      </pc:sldChg>
      <pc:sldChg chg="addSp delSp modSp add mod">
        <pc:chgData name="Sas Venki" userId="d6e17b6421282343" providerId="LiveId" clId="{ED7B65DD-595A-461E-8798-55E05F7679D3}" dt="2024-09-12T09:27:50.939" v="25" actId="14100"/>
        <pc:sldMkLst>
          <pc:docMk/>
          <pc:sldMk cId="3099614548" sldId="263"/>
        </pc:sldMkLst>
        <pc:spChg chg="del">
          <ac:chgData name="Sas Venki" userId="d6e17b6421282343" providerId="LiveId" clId="{ED7B65DD-595A-461E-8798-55E05F7679D3}" dt="2024-09-12T09:27:26.821" v="21" actId="478"/>
          <ac:spMkLst>
            <pc:docMk/>
            <pc:sldMk cId="3099614548" sldId="263"/>
            <ac:spMk id="3" creationId="{C7A5615B-E5DC-1300-AE9D-28D50F870689}"/>
          </ac:spMkLst>
        </pc:spChg>
        <pc:spChg chg="add mod">
          <ac:chgData name="Sas Venki" userId="d6e17b6421282343" providerId="LiveId" clId="{ED7B65DD-595A-461E-8798-55E05F7679D3}" dt="2024-09-12T09:27:26.821" v="21" actId="478"/>
          <ac:spMkLst>
            <pc:docMk/>
            <pc:sldMk cId="3099614548" sldId="263"/>
            <ac:spMk id="6" creationId="{C1A24333-A954-FC0D-51C0-6D24BFF10528}"/>
          </ac:spMkLst>
        </pc:spChg>
        <pc:graphicFrameChg chg="mod modGraphic">
          <ac:chgData name="Sas Venki" userId="d6e17b6421282343" providerId="LiveId" clId="{ED7B65DD-595A-461E-8798-55E05F7679D3}" dt="2024-09-12T09:27:50.939" v="25" actId="14100"/>
          <ac:graphicFrameMkLst>
            <pc:docMk/>
            <pc:sldMk cId="3099614548" sldId="263"/>
            <ac:graphicFrameMk id="4" creationId="{7934CABA-C9EF-653C-1E05-473461D99A46}"/>
          </ac:graphicFrameMkLst>
        </pc:graphicFrameChg>
      </pc:sldChg>
      <pc:sldChg chg="addSp delSp modSp new mod">
        <pc:chgData name="Sas Venki" userId="d6e17b6421282343" providerId="LiveId" clId="{ED7B65DD-595A-461E-8798-55E05F7679D3}" dt="2024-09-12T09:28:31.408" v="29" actId="14100"/>
        <pc:sldMkLst>
          <pc:docMk/>
          <pc:sldMk cId="1636681567" sldId="264"/>
        </pc:sldMkLst>
        <pc:spChg chg="del">
          <ac:chgData name="Sas Venki" userId="d6e17b6421282343" providerId="LiveId" clId="{ED7B65DD-595A-461E-8798-55E05F7679D3}" dt="2024-09-12T09:28:22.474" v="27"/>
          <ac:spMkLst>
            <pc:docMk/>
            <pc:sldMk cId="1636681567" sldId="264"/>
            <ac:spMk id="3" creationId="{9BCA24FD-211F-7157-4D8D-EB88E4F3BDE5}"/>
          </ac:spMkLst>
        </pc:spChg>
        <pc:graphicFrameChg chg="add mod modGraphic">
          <ac:chgData name="Sas Venki" userId="d6e17b6421282343" providerId="LiveId" clId="{ED7B65DD-595A-461E-8798-55E05F7679D3}" dt="2024-09-12T09:28:31.408" v="29" actId="14100"/>
          <ac:graphicFrameMkLst>
            <pc:docMk/>
            <pc:sldMk cId="1636681567" sldId="264"/>
            <ac:graphicFrameMk id="4" creationId="{892DCD5D-F061-4F8C-7C6A-631BC86F4B3B}"/>
          </ac:graphicFrameMkLst>
        </pc:graphicFrameChg>
      </pc:sldChg>
      <pc:sldChg chg="modSp new mod ord">
        <pc:chgData name="Sas Venki" userId="d6e17b6421282343" providerId="LiveId" clId="{ED7B65DD-595A-461E-8798-55E05F7679D3}" dt="2024-09-12T09:30:00.445" v="51" actId="12"/>
        <pc:sldMkLst>
          <pc:docMk/>
          <pc:sldMk cId="1920661759" sldId="265"/>
        </pc:sldMkLst>
        <pc:spChg chg="mod">
          <ac:chgData name="Sas Venki" userId="d6e17b6421282343" providerId="LiveId" clId="{ED7B65DD-595A-461E-8798-55E05F7679D3}" dt="2024-09-12T09:29:23.065" v="45" actId="20577"/>
          <ac:spMkLst>
            <pc:docMk/>
            <pc:sldMk cId="1920661759" sldId="265"/>
            <ac:spMk id="2" creationId="{BCD1BC3C-D627-CA68-453E-A0F0BBF157AD}"/>
          </ac:spMkLst>
        </pc:spChg>
        <pc:spChg chg="mod">
          <ac:chgData name="Sas Venki" userId="d6e17b6421282343" providerId="LiveId" clId="{ED7B65DD-595A-461E-8798-55E05F7679D3}" dt="2024-09-12T09:30:00.445" v="51" actId="12"/>
          <ac:spMkLst>
            <pc:docMk/>
            <pc:sldMk cId="1920661759" sldId="265"/>
            <ac:spMk id="3" creationId="{DDF60298-A9A8-621F-2023-8FAF7C8F8455}"/>
          </ac:spMkLst>
        </pc:spChg>
      </pc:sldChg>
      <pc:sldChg chg="modSp new mod">
        <pc:chgData name="Sas Venki" userId="d6e17b6421282343" providerId="LiveId" clId="{ED7B65DD-595A-461E-8798-55E05F7679D3}" dt="2024-09-12T09:30:27.680" v="54" actId="12"/>
        <pc:sldMkLst>
          <pc:docMk/>
          <pc:sldMk cId="2047632345" sldId="266"/>
        </pc:sldMkLst>
        <pc:spChg chg="mod">
          <ac:chgData name="Sas Venki" userId="d6e17b6421282343" providerId="LiveId" clId="{ED7B65DD-595A-461E-8798-55E05F7679D3}" dt="2024-09-12T09:30:27.680" v="54" actId="12"/>
          <ac:spMkLst>
            <pc:docMk/>
            <pc:sldMk cId="2047632345" sldId="266"/>
            <ac:spMk id="3" creationId="{142EAEF9-27A1-5C3F-6079-9EE24278A2B0}"/>
          </ac:spMkLst>
        </pc:spChg>
      </pc:sldChg>
      <pc:sldChg chg="addSp modSp new mod">
        <pc:chgData name="Sas Venki" userId="d6e17b6421282343" providerId="LiveId" clId="{ED7B65DD-595A-461E-8798-55E05F7679D3}" dt="2024-09-12T09:33:06.907" v="132" actId="1076"/>
        <pc:sldMkLst>
          <pc:docMk/>
          <pc:sldMk cId="1231189047" sldId="267"/>
        </pc:sldMkLst>
        <pc:spChg chg="mod">
          <ac:chgData name="Sas Venki" userId="d6e17b6421282343" providerId="LiveId" clId="{ED7B65DD-595A-461E-8798-55E05F7679D3}" dt="2024-09-12T09:31:11.753" v="116" actId="20577"/>
          <ac:spMkLst>
            <pc:docMk/>
            <pc:sldMk cId="1231189047" sldId="267"/>
            <ac:spMk id="2" creationId="{70830386-100C-5D3E-B900-F8CF83BAFA6F}"/>
          </ac:spMkLst>
        </pc:spChg>
        <pc:spChg chg="mod">
          <ac:chgData name="Sas Venki" userId="d6e17b6421282343" providerId="LiveId" clId="{ED7B65DD-595A-461E-8798-55E05F7679D3}" dt="2024-09-12T09:32:55.976" v="129" actId="27636"/>
          <ac:spMkLst>
            <pc:docMk/>
            <pc:sldMk cId="1231189047" sldId="267"/>
            <ac:spMk id="3" creationId="{8B3D3C45-BD63-A183-2822-E4A1B4CF4A1C}"/>
          </ac:spMkLst>
        </pc:spChg>
        <pc:spChg chg="add mod">
          <ac:chgData name="Sas Venki" userId="d6e17b6421282343" providerId="LiveId" clId="{ED7B65DD-595A-461E-8798-55E05F7679D3}" dt="2024-09-12T09:33:06.907" v="132" actId="1076"/>
          <ac:spMkLst>
            <pc:docMk/>
            <pc:sldMk cId="1231189047" sldId="267"/>
            <ac:spMk id="4" creationId="{65AAC8A3-0D41-1001-2510-6838D7AD2270}"/>
          </ac:spMkLst>
        </pc:spChg>
      </pc:sldChg>
      <pc:sldChg chg="addSp modSp new mod">
        <pc:chgData name="Sas Venki" userId="d6e17b6421282343" providerId="LiveId" clId="{ED7B65DD-595A-461E-8798-55E05F7679D3}" dt="2024-09-12T09:34:41.133" v="187" actId="20577"/>
        <pc:sldMkLst>
          <pc:docMk/>
          <pc:sldMk cId="1332129458" sldId="268"/>
        </pc:sldMkLst>
        <pc:spChg chg="mod">
          <ac:chgData name="Sas Venki" userId="d6e17b6421282343" providerId="LiveId" clId="{ED7B65DD-595A-461E-8798-55E05F7679D3}" dt="2024-09-12T09:33:26.645" v="149" actId="20577"/>
          <ac:spMkLst>
            <pc:docMk/>
            <pc:sldMk cId="1332129458" sldId="268"/>
            <ac:spMk id="2" creationId="{97B3AE5C-D624-3BFA-7706-9051B1413D5E}"/>
          </ac:spMkLst>
        </pc:spChg>
        <pc:spChg chg="mod">
          <ac:chgData name="Sas Venki" userId="d6e17b6421282343" providerId="LiveId" clId="{ED7B65DD-595A-461E-8798-55E05F7679D3}" dt="2024-09-12T09:34:41.133" v="187" actId="20577"/>
          <ac:spMkLst>
            <pc:docMk/>
            <pc:sldMk cId="1332129458" sldId="268"/>
            <ac:spMk id="3" creationId="{92B7E364-725A-7876-BCD8-A48441EEB6E5}"/>
          </ac:spMkLst>
        </pc:spChg>
        <pc:spChg chg="add mod">
          <ac:chgData name="Sas Venki" userId="d6e17b6421282343" providerId="LiveId" clId="{ED7B65DD-595A-461E-8798-55E05F7679D3}" dt="2024-09-12T09:34:32.195" v="163" actId="27636"/>
          <ac:spMkLst>
            <pc:docMk/>
            <pc:sldMk cId="1332129458" sldId="268"/>
            <ac:spMk id="4" creationId="{CE12AFA2-21CC-453A-661A-B86AFBE309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1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3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3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2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4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83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9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1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17A85-9F0B-401E-9BFF-D61CE26BEC3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8A4024-1709-4C08-BA88-8826BDD76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F4C7-E86E-3AA9-B3BB-421EB75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Sockets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8A624-C825-72C9-A972-1893AF739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2496-1299-7DEB-18DF-F58F938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560B-585E-53AE-ACA4-94D12E73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ocket Programming in Java">
            <a:extLst>
              <a:ext uri="{FF2B5EF4-FFF2-40B4-BE49-F238E27FC236}">
                <a16:creationId xmlns:a16="http://schemas.microsoft.com/office/drawing/2014/main" id="{EC0D6747-5E09-F2D9-25DD-AADF78A4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809625"/>
            <a:ext cx="6667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8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FDCE-C9E4-D9AE-6AAE-09C425A4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86DA-AD07-4C13-10C7-707297D7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1)Server program</a:t>
            </a:r>
          </a:p>
          <a:p>
            <a:r>
              <a:rPr lang="en-IN" dirty="0"/>
              <a:t>2)Client program</a:t>
            </a:r>
          </a:p>
        </p:txBody>
      </p:sp>
    </p:spTree>
    <p:extLst>
      <p:ext uri="{BB962C8B-B14F-4D97-AF65-F5344CB8AC3E}">
        <p14:creationId xmlns:p14="http://schemas.microsoft.com/office/powerpoint/2010/main" val="420169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386-100C-5D3E-B900-F8CF83BA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3C45-BD63-A183-2822-E4A1B4CF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java.io.*;  </a:t>
            </a:r>
          </a:p>
          <a:p>
            <a:pPr marL="0" indent="0">
              <a:buNone/>
            </a:pPr>
            <a:r>
              <a:rPr lang="en-IN" dirty="0"/>
              <a:t>import java.net.*; 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MyServer</a:t>
            </a:r>
            <a:r>
              <a:rPr lang="en-IN" dirty="0"/>
              <a:t> {  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){  </a:t>
            </a:r>
          </a:p>
          <a:p>
            <a:pPr marL="0" indent="0">
              <a:buNone/>
            </a:pPr>
            <a:r>
              <a:rPr lang="en-IN" dirty="0"/>
              <a:t>try{  </a:t>
            </a:r>
          </a:p>
          <a:p>
            <a:pPr marL="0" indent="0">
              <a:buNone/>
            </a:pPr>
            <a:r>
              <a:rPr lang="en-IN" dirty="0" err="1"/>
              <a:t>ServerSocket</a:t>
            </a:r>
            <a:r>
              <a:rPr lang="en-IN" dirty="0"/>
              <a:t> ss=new </a:t>
            </a:r>
            <a:r>
              <a:rPr lang="en-IN" dirty="0" err="1"/>
              <a:t>ServerSocket</a:t>
            </a:r>
            <a:r>
              <a:rPr lang="en-IN" dirty="0"/>
              <a:t>(6666);  </a:t>
            </a:r>
          </a:p>
          <a:p>
            <a:pPr marL="0" indent="0">
              <a:buNone/>
            </a:pPr>
            <a:r>
              <a:rPr lang="en-IN" dirty="0"/>
              <a:t>Socket s=</a:t>
            </a:r>
            <a:r>
              <a:rPr lang="en-IN" dirty="0" err="1"/>
              <a:t>ss.accept</a:t>
            </a:r>
            <a:r>
              <a:rPr lang="en-IN" dirty="0"/>
              <a:t>();//establishes connection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AAC8A3-0D41-1001-2510-6838D7AD2270}"/>
              </a:ext>
            </a:extLst>
          </p:cNvPr>
          <p:cNvSpPr txBox="1">
            <a:spLocks/>
          </p:cNvSpPr>
          <p:nvPr/>
        </p:nvSpPr>
        <p:spPr>
          <a:xfrm>
            <a:off x="6292645" y="2596806"/>
            <a:ext cx="536595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dirty="0" err="1"/>
              <a:t>DataInputStream</a:t>
            </a:r>
            <a:r>
              <a:rPr lang="en-IN" dirty="0"/>
              <a:t> dis=new </a:t>
            </a:r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s.getInputStream</a:t>
            </a:r>
            <a:r>
              <a:rPr lang="en-IN" dirty="0"/>
              <a:t>());  </a:t>
            </a:r>
          </a:p>
          <a:p>
            <a:pPr marL="0" indent="0">
              <a:buFont typeface="Arial"/>
              <a:buNone/>
            </a:pPr>
            <a:r>
              <a:rPr lang="en-IN" dirty="0"/>
              <a:t>String  str=(String)</a:t>
            </a:r>
            <a:r>
              <a:rPr lang="en-IN" dirty="0" err="1"/>
              <a:t>dis.readUTF</a:t>
            </a:r>
            <a:r>
              <a:rPr lang="en-IN" dirty="0"/>
              <a:t>();  </a:t>
            </a:r>
          </a:p>
          <a:p>
            <a:pPr marL="0" indent="0">
              <a:buFont typeface="Arial"/>
              <a:buNone/>
            </a:pPr>
            <a:r>
              <a:rPr lang="en-IN" dirty="0" err="1"/>
              <a:t>System.out.println</a:t>
            </a:r>
            <a:r>
              <a:rPr lang="en-IN" dirty="0"/>
              <a:t>("message= "+str);  </a:t>
            </a:r>
          </a:p>
          <a:p>
            <a:pPr marL="0" indent="0">
              <a:buFont typeface="Arial"/>
              <a:buNone/>
            </a:pPr>
            <a:r>
              <a:rPr lang="en-IN" dirty="0" err="1"/>
              <a:t>ss.close</a:t>
            </a:r>
            <a:r>
              <a:rPr lang="en-IN" dirty="0"/>
              <a:t>();  </a:t>
            </a:r>
          </a:p>
          <a:p>
            <a:pPr marL="0" indent="0">
              <a:buFont typeface="Arial"/>
              <a:buNone/>
            </a:pPr>
            <a:r>
              <a:rPr lang="en-IN" dirty="0"/>
              <a:t>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pPr marL="0" indent="0">
              <a:buFont typeface="Arial"/>
              <a:buNone/>
            </a:pPr>
            <a:r>
              <a:rPr lang="en-IN" dirty="0"/>
              <a:t>}  </a:t>
            </a:r>
          </a:p>
          <a:p>
            <a:pPr marL="0" indent="0">
              <a:buFont typeface="Arial"/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3118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AE5C-D624-3BFA-7706-9051B141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E364-725A-7876-BCD8-A48441EE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java.io.*;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java.net.*;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MyClient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Socket s=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Socket(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"localhost"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6666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DataOutputStream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DataOutput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                      Stream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s.getOutputStream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12AFA2-21CC-453A-661A-B86AFBE309EA}"/>
              </a:ext>
            </a:extLst>
          </p:cNvPr>
          <p:cNvSpPr txBox="1">
            <a:spLocks/>
          </p:cNvSpPr>
          <p:nvPr/>
        </p:nvSpPr>
        <p:spPr>
          <a:xfrm>
            <a:off x="6095999" y="2556932"/>
            <a:ext cx="49529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IN" dirty="0" err="1">
                <a:solidFill>
                  <a:srgbClr val="000000"/>
                </a:solidFill>
                <a:latin typeface="inter-regular"/>
              </a:rPr>
              <a:t>dout.writeUTF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"Hello Server"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Font typeface="Arial"/>
              <a:buNone/>
            </a:pPr>
            <a:r>
              <a:rPr lang="en-IN" dirty="0" err="1">
                <a:solidFill>
                  <a:srgbClr val="000000"/>
                </a:solidFill>
                <a:latin typeface="inter-regular"/>
              </a:rPr>
              <a:t>dout.flush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Font typeface="Arial"/>
              <a:buNone/>
            </a:pPr>
            <a:r>
              <a:rPr lang="en-IN" dirty="0" err="1">
                <a:solidFill>
                  <a:srgbClr val="000000"/>
                </a:solidFill>
                <a:latin typeface="inter-regular"/>
              </a:rPr>
              <a:t>dout.close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Font typeface="Arial"/>
              <a:buNone/>
            </a:pPr>
            <a:r>
              <a:rPr lang="en-IN" dirty="0" err="1">
                <a:solidFill>
                  <a:srgbClr val="000000"/>
                </a:solidFill>
                <a:latin typeface="inter-regular"/>
              </a:rPr>
              <a:t>s.close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Font typeface="Arial"/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IN" b="1" dirty="0">
                <a:solidFill>
                  <a:srgbClr val="006699"/>
                </a:solidFill>
                <a:latin typeface="inter-regular"/>
              </a:rPr>
              <a:t>catch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(Exception e){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(e);}  </a:t>
            </a:r>
          </a:p>
          <a:p>
            <a:pPr marL="0" indent="0" algn="just">
              <a:buFont typeface="Arial"/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Font typeface="Arial"/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1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396-6064-E5B4-2939-A17E4E9D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4D1D-AAB0-1DEB-4170-C04A9CDC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Socket programming is used for communication between the applications running on different JRE.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Socket programming can be connection-oriented or connection-less.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D60B7-20A6-CE39-3306-8A1FC12E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17996"/>
              </p:ext>
            </p:extLst>
          </p:nvPr>
        </p:nvGraphicFramePr>
        <p:xfrm>
          <a:off x="2218814" y="3945468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12640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6766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Connection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connection-less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6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 and </a:t>
                      </a:r>
                      <a:r>
                        <a:rPr lang="en-US" dirty="0" err="1"/>
                        <a:t>ServerSocket</a:t>
                      </a:r>
                      <a:r>
                        <a:rPr lang="en-US" dirty="0"/>
                        <a:t> classes are used.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DatagramSocket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DatagramPacket</a:t>
                      </a:r>
                      <a:r>
                        <a:rPr lang="en-US" dirty="0"/>
                        <a:t> classes are used.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9DA8-A791-D2E5-9C0E-2235AECD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4849-5A03-257A-6776-7CF3E301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Requirements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IP Address of Server, and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Port number.</a:t>
            </a:r>
          </a:p>
          <a:p>
            <a:r>
              <a:rPr lang="en-IN" b="1" dirty="0"/>
              <a:t>Classes used: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Socket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Server Socket</a:t>
            </a:r>
          </a:p>
        </p:txBody>
      </p:sp>
    </p:spTree>
    <p:extLst>
      <p:ext uri="{BB962C8B-B14F-4D97-AF65-F5344CB8AC3E}">
        <p14:creationId xmlns:p14="http://schemas.microsoft.com/office/powerpoint/2010/main" val="116784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7B36-58FD-5922-F9FF-BDB3C41D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615B-E5DC-1300-AE9D-28D50F87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Socket class is used to communicate client and server.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Through this class, we can read and write message.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socket is simply an endpoint for communications between the machines. The Socket class can be used to create a socket.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4CABA-C9EF-653C-1E05-473461D9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87322"/>
              </p:ext>
            </p:extLst>
          </p:nvPr>
        </p:nvGraphicFramePr>
        <p:xfrm>
          <a:off x="2311656" y="4389120"/>
          <a:ext cx="6467476" cy="246888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50686165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3788839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21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InputStream getInputStream()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InputStream attached with this socket.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8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OutputStream getOutputStream()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OutputStream attached with this socket.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7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synchronized void close()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this socket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1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7B36-58FD-5922-F9FF-BDB3C41D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4CABA-C9EF-653C-1E05-473461D9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65413"/>
              </p:ext>
            </p:extLst>
          </p:nvPr>
        </p:nvGraphicFramePr>
        <p:xfrm>
          <a:off x="1426751" y="2645421"/>
          <a:ext cx="9469846" cy="3411249"/>
        </p:xfrm>
        <a:graphic>
          <a:graphicData uri="http://schemas.openxmlformats.org/drawingml/2006/table">
            <a:tbl>
              <a:tblPr/>
              <a:tblGrid>
                <a:gridCol w="4734923">
                  <a:extLst>
                    <a:ext uri="{9D8B030D-6E8A-4147-A177-3AD203B41FA5}">
                      <a16:colId xmlns:a16="http://schemas.microsoft.com/office/drawing/2014/main" val="506861650"/>
                    </a:ext>
                  </a:extLst>
                </a:gridCol>
                <a:gridCol w="4734923">
                  <a:extLst>
                    <a:ext uri="{9D8B030D-6E8A-4147-A177-3AD203B41FA5}">
                      <a16:colId xmlns:a16="http://schemas.microsoft.com/office/drawing/2014/main" val="3788839162"/>
                    </a:ext>
                  </a:extLst>
                </a:gridCol>
              </a:tblGrid>
              <a:tr h="63171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217037"/>
                  </a:ext>
                </a:extLst>
              </a:tr>
              <a:tr h="92651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InputStream getInputStream()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InputStream attached with this socket.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88285"/>
                  </a:ext>
                </a:extLst>
              </a:tr>
              <a:tr h="92651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OutputStream getOutputStream()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OutputStream attached with this socket.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79631"/>
                  </a:ext>
                </a:extLst>
              </a:tr>
              <a:tr h="926512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synchronized void close()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this socket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17352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24333-A954-FC0D-51C0-6D24BFF1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6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EE55-D96C-5333-6554-EF3584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EF9-27A1-5C3F-6079-9EE24278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Socket s=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Socket(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"localhost"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6666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6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92B7-DE5C-B01B-6154-5044E4E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ServerSocket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2094-F3BC-BAB2-C423-95F7D531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ServerSocket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used at server-side.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accept() method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ServerSocket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blocks the console until the client is connected.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After the successful connection of client, it returns the instance of Socket at server-side.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2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198-9A0A-A961-EA40-26A70446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DCD5D-F061-4F8C-7C6A-631BC86F4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19812"/>
              </p:ext>
            </p:extLst>
          </p:nvPr>
        </p:nvGraphicFramePr>
        <p:xfrm>
          <a:off x="1692223" y="2570479"/>
          <a:ext cx="9074100" cy="2719274"/>
        </p:xfrm>
        <a:graphic>
          <a:graphicData uri="http://schemas.openxmlformats.org/drawingml/2006/table">
            <a:tbl>
              <a:tblPr/>
              <a:tblGrid>
                <a:gridCol w="4537050">
                  <a:extLst>
                    <a:ext uri="{9D8B030D-6E8A-4147-A177-3AD203B41FA5}">
                      <a16:colId xmlns:a16="http://schemas.microsoft.com/office/drawing/2014/main" val="3963395017"/>
                    </a:ext>
                  </a:extLst>
                </a:gridCol>
                <a:gridCol w="4537050">
                  <a:extLst>
                    <a:ext uri="{9D8B030D-6E8A-4147-A177-3AD203B41FA5}">
                      <a16:colId xmlns:a16="http://schemas.microsoft.com/office/drawing/2014/main" val="2575327477"/>
                    </a:ext>
                  </a:extLst>
                </a:gridCol>
              </a:tblGrid>
              <a:tr h="599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1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1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32446"/>
                  </a:ext>
                </a:extLst>
              </a:tr>
              <a:tr h="123966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Socket accept()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socket and establish a connection between server and client.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98920"/>
                  </a:ext>
                </a:extLst>
              </a:tr>
              <a:tr h="87976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synchronized void close()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the server socket.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5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8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BC3C-D627-CA68-453E-A0F0BBF1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0298-A9A8-621F-2023-8FAF7C8F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ServerSocket</a:t>
            </a:r>
            <a:r>
              <a:rPr lang="en-US" dirty="0"/>
              <a:t> ss=new </a:t>
            </a:r>
            <a:r>
              <a:rPr lang="en-US" dirty="0" err="1"/>
              <a:t>ServerSocket</a:t>
            </a:r>
            <a:r>
              <a:rPr lang="en-US" dirty="0"/>
              <a:t>(6666);  </a:t>
            </a:r>
          </a:p>
          <a:p>
            <a:pPr marL="0" indent="0">
              <a:buNone/>
            </a:pPr>
            <a:r>
              <a:rPr lang="en-US" dirty="0"/>
              <a:t>Socket s=</a:t>
            </a:r>
            <a:r>
              <a:rPr lang="en-US" dirty="0" err="1"/>
              <a:t>ss.accept</a:t>
            </a:r>
            <a:r>
              <a:rPr lang="en-US" dirty="0"/>
              <a:t>();//establishes connection and waits for the client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66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489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inter-regular</vt:lpstr>
      <vt:lpstr>times new roman</vt:lpstr>
      <vt:lpstr>Organic</vt:lpstr>
      <vt:lpstr>Sockets in Java</vt:lpstr>
      <vt:lpstr>What is sockets?</vt:lpstr>
      <vt:lpstr>PowerPoint Presentation</vt:lpstr>
      <vt:lpstr>Socket class</vt:lpstr>
      <vt:lpstr>Socket class</vt:lpstr>
      <vt:lpstr>PowerPoint Presentation</vt:lpstr>
      <vt:lpstr>ServerSocket</vt:lpstr>
      <vt:lpstr>PowerPoint Presentation</vt:lpstr>
      <vt:lpstr>Server creation</vt:lpstr>
      <vt:lpstr>PowerPoint Presentation</vt:lpstr>
      <vt:lpstr>Implementation</vt:lpstr>
      <vt:lpstr>Server program</vt:lpstr>
      <vt:lpstr>Client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 Venki</dc:creator>
  <cp:lastModifiedBy>Sas Venki</cp:lastModifiedBy>
  <cp:revision>1</cp:revision>
  <dcterms:created xsi:type="dcterms:W3CDTF">2024-09-12T09:18:53Z</dcterms:created>
  <dcterms:modified xsi:type="dcterms:W3CDTF">2024-09-12T09:34:42Z</dcterms:modified>
</cp:coreProperties>
</file>